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>
        <p:scale>
          <a:sx n="100" d="100"/>
          <a:sy n="100" d="100"/>
        </p:scale>
        <p:origin x="2464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1" i="0">
                <a:solidFill>
                  <a:srgbClr val="131A59"/>
                </a:solidFill>
                <a:latin typeface="Montserrat Black"/>
                <a:cs typeface="Montserrat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131A59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rgbClr val="131A59"/>
                </a:solidFill>
                <a:latin typeface="Montserrat Black"/>
                <a:cs typeface="Montserrat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31A59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rgbClr val="131A59"/>
                </a:solidFill>
                <a:latin typeface="Montserrat Black"/>
                <a:cs typeface="Montserrat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rgbClr val="131A59"/>
                </a:solidFill>
                <a:latin typeface="Montserrat Black"/>
                <a:cs typeface="Montserrat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695370" y="1088521"/>
            <a:ext cx="1036955" cy="9525"/>
          </a:xfrm>
          <a:custGeom>
            <a:avLst/>
            <a:gdLst/>
            <a:ahLst/>
            <a:cxnLst/>
            <a:rect l="l" t="t" r="r" b="b"/>
            <a:pathLst>
              <a:path w="1036954" h="9525">
                <a:moveTo>
                  <a:pt x="1036692" y="0"/>
                </a:moveTo>
                <a:lnTo>
                  <a:pt x="0" y="0"/>
                </a:lnTo>
                <a:lnTo>
                  <a:pt x="0" y="8938"/>
                </a:lnTo>
                <a:lnTo>
                  <a:pt x="1036692" y="8938"/>
                </a:lnTo>
                <a:lnTo>
                  <a:pt x="1036692" y="0"/>
                </a:lnTo>
                <a:close/>
              </a:path>
            </a:pathLst>
          </a:custGeom>
          <a:solidFill>
            <a:srgbClr val="9FD5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798305" y="1130666"/>
            <a:ext cx="831215" cy="87630"/>
          </a:xfrm>
          <a:custGeom>
            <a:avLst/>
            <a:gdLst/>
            <a:ahLst/>
            <a:cxnLst/>
            <a:rect l="l" t="t" r="r" b="b"/>
            <a:pathLst>
              <a:path w="831214" h="87630">
                <a:moveTo>
                  <a:pt x="16268" y="2117"/>
                </a:moveTo>
                <a:lnTo>
                  <a:pt x="0" y="2117"/>
                </a:lnTo>
                <a:lnTo>
                  <a:pt x="0" y="84982"/>
                </a:lnTo>
                <a:lnTo>
                  <a:pt x="16268" y="84982"/>
                </a:lnTo>
                <a:lnTo>
                  <a:pt x="16268" y="47138"/>
                </a:lnTo>
                <a:lnTo>
                  <a:pt x="73522" y="47138"/>
                </a:lnTo>
                <a:lnTo>
                  <a:pt x="73522" y="35192"/>
                </a:lnTo>
                <a:lnTo>
                  <a:pt x="16268" y="35192"/>
                </a:lnTo>
                <a:lnTo>
                  <a:pt x="16268" y="2117"/>
                </a:lnTo>
                <a:close/>
              </a:path>
              <a:path w="831214" h="87630">
                <a:moveTo>
                  <a:pt x="73522" y="47138"/>
                </a:moveTo>
                <a:lnTo>
                  <a:pt x="57218" y="47138"/>
                </a:lnTo>
                <a:lnTo>
                  <a:pt x="57218" y="84982"/>
                </a:lnTo>
                <a:lnTo>
                  <a:pt x="73522" y="84982"/>
                </a:lnTo>
                <a:lnTo>
                  <a:pt x="73522" y="47138"/>
                </a:lnTo>
                <a:close/>
              </a:path>
              <a:path w="831214" h="87630">
                <a:moveTo>
                  <a:pt x="73522" y="2117"/>
                </a:moveTo>
                <a:lnTo>
                  <a:pt x="57218" y="2117"/>
                </a:lnTo>
                <a:lnTo>
                  <a:pt x="57218" y="35192"/>
                </a:lnTo>
                <a:lnTo>
                  <a:pt x="73522" y="35192"/>
                </a:lnTo>
                <a:lnTo>
                  <a:pt x="73522" y="2117"/>
                </a:lnTo>
                <a:close/>
              </a:path>
              <a:path w="831214" h="87630">
                <a:moveTo>
                  <a:pt x="789076" y="2117"/>
                </a:moveTo>
                <a:lnTo>
                  <a:pt x="772642" y="2117"/>
                </a:lnTo>
                <a:lnTo>
                  <a:pt x="772642" y="84982"/>
                </a:lnTo>
                <a:lnTo>
                  <a:pt x="823619" y="84982"/>
                </a:lnTo>
                <a:lnTo>
                  <a:pt x="830822" y="73151"/>
                </a:lnTo>
                <a:lnTo>
                  <a:pt x="789076" y="73151"/>
                </a:lnTo>
                <a:lnTo>
                  <a:pt x="789076" y="2117"/>
                </a:lnTo>
                <a:close/>
              </a:path>
              <a:path w="831214" h="87630">
                <a:moveTo>
                  <a:pt x="693723" y="2123"/>
                </a:moveTo>
                <a:lnTo>
                  <a:pt x="677815" y="2123"/>
                </a:lnTo>
                <a:lnTo>
                  <a:pt x="642287" y="84978"/>
                </a:lnTo>
                <a:lnTo>
                  <a:pt x="658731" y="84978"/>
                </a:lnTo>
                <a:lnTo>
                  <a:pt x="667097" y="64302"/>
                </a:lnTo>
                <a:lnTo>
                  <a:pt x="719411" y="64302"/>
                </a:lnTo>
                <a:lnTo>
                  <a:pt x="715230" y="54183"/>
                </a:lnTo>
                <a:lnTo>
                  <a:pt x="671090" y="54183"/>
                </a:lnTo>
                <a:lnTo>
                  <a:pt x="683531" y="23129"/>
                </a:lnTo>
                <a:lnTo>
                  <a:pt x="684033" y="21769"/>
                </a:lnTo>
                <a:lnTo>
                  <a:pt x="685050" y="18672"/>
                </a:lnTo>
                <a:lnTo>
                  <a:pt x="700560" y="18672"/>
                </a:lnTo>
                <a:lnTo>
                  <a:pt x="693723" y="2123"/>
                </a:lnTo>
                <a:close/>
              </a:path>
              <a:path w="831214" h="87630">
                <a:moveTo>
                  <a:pt x="719411" y="64302"/>
                </a:moveTo>
                <a:lnTo>
                  <a:pt x="702068" y="64302"/>
                </a:lnTo>
                <a:lnTo>
                  <a:pt x="710092" y="84978"/>
                </a:lnTo>
                <a:lnTo>
                  <a:pt x="727952" y="84978"/>
                </a:lnTo>
                <a:lnTo>
                  <a:pt x="719411" y="64302"/>
                </a:lnTo>
                <a:close/>
              </a:path>
              <a:path w="831214" h="87630">
                <a:moveTo>
                  <a:pt x="700560" y="18672"/>
                </a:moveTo>
                <a:lnTo>
                  <a:pt x="685050" y="18672"/>
                </a:lnTo>
                <a:lnTo>
                  <a:pt x="685793" y="21437"/>
                </a:lnTo>
                <a:lnTo>
                  <a:pt x="685882" y="21769"/>
                </a:lnTo>
                <a:lnTo>
                  <a:pt x="686288" y="22913"/>
                </a:lnTo>
                <a:lnTo>
                  <a:pt x="698126" y="54183"/>
                </a:lnTo>
                <a:lnTo>
                  <a:pt x="715230" y="54183"/>
                </a:lnTo>
                <a:lnTo>
                  <a:pt x="700560" y="18672"/>
                </a:lnTo>
                <a:close/>
              </a:path>
              <a:path w="831214" h="87630">
                <a:moveTo>
                  <a:pt x="588347" y="13957"/>
                </a:moveTo>
                <a:lnTo>
                  <a:pt x="572043" y="13957"/>
                </a:lnTo>
                <a:lnTo>
                  <a:pt x="572043" y="84982"/>
                </a:lnTo>
                <a:lnTo>
                  <a:pt x="588347" y="84982"/>
                </a:lnTo>
                <a:lnTo>
                  <a:pt x="588347" y="13957"/>
                </a:lnTo>
                <a:close/>
              </a:path>
              <a:path w="831214" h="87630">
                <a:moveTo>
                  <a:pt x="615106" y="1972"/>
                </a:moveTo>
                <a:lnTo>
                  <a:pt x="545133" y="1972"/>
                </a:lnTo>
                <a:lnTo>
                  <a:pt x="545133" y="13957"/>
                </a:lnTo>
                <a:lnTo>
                  <a:pt x="615106" y="13957"/>
                </a:lnTo>
                <a:lnTo>
                  <a:pt x="615106" y="1972"/>
                </a:lnTo>
                <a:close/>
              </a:path>
              <a:path w="831214" h="87630">
                <a:moveTo>
                  <a:pt x="500493" y="2117"/>
                </a:moveTo>
                <a:lnTo>
                  <a:pt x="484045" y="2117"/>
                </a:lnTo>
                <a:lnTo>
                  <a:pt x="484045" y="84982"/>
                </a:lnTo>
                <a:lnTo>
                  <a:pt x="500493" y="84982"/>
                </a:lnTo>
                <a:lnTo>
                  <a:pt x="500493" y="2117"/>
                </a:lnTo>
                <a:close/>
              </a:path>
              <a:path w="831214" h="87630">
                <a:moveTo>
                  <a:pt x="411868" y="2119"/>
                </a:moveTo>
                <a:lnTo>
                  <a:pt x="376603" y="2119"/>
                </a:lnTo>
                <a:lnTo>
                  <a:pt x="376603" y="84984"/>
                </a:lnTo>
                <a:lnTo>
                  <a:pt x="393058" y="84984"/>
                </a:lnTo>
                <a:lnTo>
                  <a:pt x="393058" y="50918"/>
                </a:lnTo>
                <a:lnTo>
                  <a:pt x="397513" y="50918"/>
                </a:lnTo>
                <a:lnTo>
                  <a:pt x="408221" y="50159"/>
                </a:lnTo>
                <a:lnTo>
                  <a:pt x="413755" y="49204"/>
                </a:lnTo>
                <a:lnTo>
                  <a:pt x="393058" y="49204"/>
                </a:lnTo>
                <a:lnTo>
                  <a:pt x="392267" y="40276"/>
                </a:lnTo>
                <a:lnTo>
                  <a:pt x="392234" y="39905"/>
                </a:lnTo>
                <a:lnTo>
                  <a:pt x="393058" y="39905"/>
                </a:lnTo>
                <a:lnTo>
                  <a:pt x="393058" y="13517"/>
                </a:lnTo>
                <a:lnTo>
                  <a:pt x="432927" y="13517"/>
                </a:lnTo>
                <a:lnTo>
                  <a:pt x="428526" y="8569"/>
                </a:lnTo>
                <a:lnTo>
                  <a:pt x="422150" y="4701"/>
                </a:lnTo>
                <a:lnTo>
                  <a:pt x="416717" y="2379"/>
                </a:lnTo>
                <a:lnTo>
                  <a:pt x="411868" y="2119"/>
                </a:lnTo>
                <a:close/>
              </a:path>
              <a:path w="831214" h="87630">
                <a:moveTo>
                  <a:pt x="432927" y="13517"/>
                </a:moveTo>
                <a:lnTo>
                  <a:pt x="412186" y="13517"/>
                </a:lnTo>
                <a:lnTo>
                  <a:pt x="419752" y="17028"/>
                </a:lnTo>
                <a:lnTo>
                  <a:pt x="419752" y="30747"/>
                </a:lnTo>
                <a:lnTo>
                  <a:pt x="417419" y="34649"/>
                </a:lnTo>
                <a:lnTo>
                  <a:pt x="409373" y="39905"/>
                </a:lnTo>
                <a:lnTo>
                  <a:pt x="393058" y="39905"/>
                </a:lnTo>
                <a:lnTo>
                  <a:pt x="393058" y="49204"/>
                </a:lnTo>
                <a:lnTo>
                  <a:pt x="413755" y="49204"/>
                </a:lnTo>
                <a:lnTo>
                  <a:pt x="417670" y="48529"/>
                </a:lnTo>
                <a:lnTo>
                  <a:pt x="425378" y="45460"/>
                </a:lnTo>
                <a:lnTo>
                  <a:pt x="433590" y="40276"/>
                </a:lnTo>
                <a:lnTo>
                  <a:pt x="436765" y="32141"/>
                </a:lnTo>
                <a:lnTo>
                  <a:pt x="436765" y="25750"/>
                </a:lnTo>
                <a:lnTo>
                  <a:pt x="435846" y="19603"/>
                </a:lnTo>
                <a:lnTo>
                  <a:pt x="433096" y="13707"/>
                </a:lnTo>
                <a:lnTo>
                  <a:pt x="432927" y="13517"/>
                </a:lnTo>
                <a:close/>
              </a:path>
              <a:path w="831214" h="87630">
                <a:moveTo>
                  <a:pt x="267422" y="67917"/>
                </a:moveTo>
                <a:lnTo>
                  <a:pt x="267422" y="82403"/>
                </a:lnTo>
                <a:lnTo>
                  <a:pt x="277757" y="86161"/>
                </a:lnTo>
                <a:lnTo>
                  <a:pt x="286552" y="86979"/>
                </a:lnTo>
                <a:lnTo>
                  <a:pt x="292168" y="86979"/>
                </a:lnTo>
                <a:lnTo>
                  <a:pt x="306067" y="85006"/>
                </a:lnTo>
                <a:lnTo>
                  <a:pt x="316491" y="79616"/>
                </a:lnTo>
                <a:lnTo>
                  <a:pt x="319789" y="75577"/>
                </a:lnTo>
                <a:lnTo>
                  <a:pt x="282402" y="75577"/>
                </a:lnTo>
                <a:lnTo>
                  <a:pt x="274398" y="72525"/>
                </a:lnTo>
                <a:lnTo>
                  <a:pt x="267422" y="67917"/>
                </a:lnTo>
                <a:close/>
              </a:path>
              <a:path w="831214" h="87630">
                <a:moveTo>
                  <a:pt x="310244" y="0"/>
                </a:moveTo>
                <a:lnTo>
                  <a:pt x="299156" y="0"/>
                </a:lnTo>
                <a:lnTo>
                  <a:pt x="285714" y="2010"/>
                </a:lnTo>
                <a:lnTo>
                  <a:pt x="275936" y="7369"/>
                </a:lnTo>
                <a:lnTo>
                  <a:pt x="269963" y="15070"/>
                </a:lnTo>
                <a:lnTo>
                  <a:pt x="267940" y="24105"/>
                </a:lnTo>
                <a:lnTo>
                  <a:pt x="267940" y="30754"/>
                </a:lnTo>
                <a:lnTo>
                  <a:pt x="294325" y="49481"/>
                </a:lnTo>
                <a:lnTo>
                  <a:pt x="300347" y="51836"/>
                </a:lnTo>
                <a:lnTo>
                  <a:pt x="307958" y="54626"/>
                </a:lnTo>
                <a:lnTo>
                  <a:pt x="307958" y="68385"/>
                </a:lnTo>
                <a:lnTo>
                  <a:pt x="303239" y="75577"/>
                </a:lnTo>
                <a:lnTo>
                  <a:pt x="319789" y="75577"/>
                </a:lnTo>
                <a:lnTo>
                  <a:pt x="323039" y="71599"/>
                </a:lnTo>
                <a:lnTo>
                  <a:pt x="325310" y="61747"/>
                </a:lnTo>
                <a:lnTo>
                  <a:pt x="325310" y="55982"/>
                </a:lnTo>
                <a:lnTo>
                  <a:pt x="292837" y="33583"/>
                </a:lnTo>
                <a:lnTo>
                  <a:pt x="284867" y="30196"/>
                </a:lnTo>
                <a:lnTo>
                  <a:pt x="284867" y="17625"/>
                </a:lnTo>
                <a:lnTo>
                  <a:pt x="288938" y="11231"/>
                </a:lnTo>
                <a:lnTo>
                  <a:pt x="320767" y="11231"/>
                </a:lnTo>
                <a:lnTo>
                  <a:pt x="320767" y="4326"/>
                </a:lnTo>
                <a:lnTo>
                  <a:pt x="317919" y="3192"/>
                </a:lnTo>
                <a:lnTo>
                  <a:pt x="310244" y="0"/>
                </a:lnTo>
                <a:close/>
              </a:path>
              <a:path w="831214" h="87630">
                <a:moveTo>
                  <a:pt x="320767" y="11231"/>
                </a:moveTo>
                <a:lnTo>
                  <a:pt x="311068" y="11231"/>
                </a:lnTo>
                <a:lnTo>
                  <a:pt x="317919" y="16188"/>
                </a:lnTo>
                <a:lnTo>
                  <a:pt x="320767" y="18388"/>
                </a:lnTo>
                <a:lnTo>
                  <a:pt x="320767" y="11231"/>
                </a:lnTo>
                <a:close/>
              </a:path>
              <a:path w="831214" h="87630">
                <a:moveTo>
                  <a:pt x="171281" y="7"/>
                </a:moveTo>
                <a:lnTo>
                  <a:pt x="151717" y="3574"/>
                </a:lnTo>
                <a:lnTo>
                  <a:pt x="137052" y="13168"/>
                </a:lnTo>
                <a:lnTo>
                  <a:pt x="127843" y="27133"/>
                </a:lnTo>
                <a:lnTo>
                  <a:pt x="124767" y="43200"/>
                </a:lnTo>
                <a:lnTo>
                  <a:pt x="124650" y="43812"/>
                </a:lnTo>
                <a:lnTo>
                  <a:pt x="127944" y="60930"/>
                </a:lnTo>
                <a:lnTo>
                  <a:pt x="137364" y="74667"/>
                </a:lnTo>
                <a:lnTo>
                  <a:pt x="152216" y="83803"/>
                </a:lnTo>
                <a:lnTo>
                  <a:pt x="171806" y="87119"/>
                </a:lnTo>
                <a:lnTo>
                  <a:pt x="191210" y="83596"/>
                </a:lnTo>
                <a:lnTo>
                  <a:pt x="203997" y="75225"/>
                </a:lnTo>
                <a:lnTo>
                  <a:pt x="171662" y="75225"/>
                </a:lnTo>
                <a:lnTo>
                  <a:pt x="159247" y="72723"/>
                </a:lnTo>
                <a:lnTo>
                  <a:pt x="149901" y="65908"/>
                </a:lnTo>
                <a:lnTo>
                  <a:pt x="144009" y="55818"/>
                </a:lnTo>
                <a:lnTo>
                  <a:pt x="142012" y="43812"/>
                </a:lnTo>
                <a:lnTo>
                  <a:pt x="142009" y="43200"/>
                </a:lnTo>
                <a:lnTo>
                  <a:pt x="144140" y="30802"/>
                </a:lnTo>
                <a:lnTo>
                  <a:pt x="150232" y="20651"/>
                </a:lnTo>
                <a:lnTo>
                  <a:pt x="159553" y="13917"/>
                </a:lnTo>
                <a:lnTo>
                  <a:pt x="171424" y="11476"/>
                </a:lnTo>
                <a:lnTo>
                  <a:pt x="203467" y="11476"/>
                </a:lnTo>
                <a:lnTo>
                  <a:pt x="190586" y="3403"/>
                </a:lnTo>
                <a:lnTo>
                  <a:pt x="171281" y="7"/>
                </a:lnTo>
                <a:close/>
              </a:path>
              <a:path w="831214" h="87630">
                <a:moveTo>
                  <a:pt x="203467" y="11476"/>
                </a:moveTo>
                <a:lnTo>
                  <a:pt x="171424" y="11476"/>
                </a:lnTo>
                <a:lnTo>
                  <a:pt x="183420" y="13917"/>
                </a:lnTo>
                <a:lnTo>
                  <a:pt x="183180" y="13917"/>
                </a:lnTo>
                <a:lnTo>
                  <a:pt x="192341" y="20480"/>
                </a:lnTo>
                <a:lnTo>
                  <a:pt x="198444" y="30647"/>
                </a:lnTo>
                <a:lnTo>
                  <a:pt x="200574" y="43200"/>
                </a:lnTo>
                <a:lnTo>
                  <a:pt x="200615" y="43812"/>
                </a:lnTo>
                <a:lnTo>
                  <a:pt x="198790" y="55086"/>
                </a:lnTo>
                <a:lnTo>
                  <a:pt x="193282" y="65224"/>
                </a:lnTo>
                <a:lnTo>
                  <a:pt x="184209" y="72463"/>
                </a:lnTo>
                <a:lnTo>
                  <a:pt x="171662" y="75225"/>
                </a:lnTo>
                <a:lnTo>
                  <a:pt x="203997" y="75225"/>
                </a:lnTo>
                <a:lnTo>
                  <a:pt x="205780" y="74059"/>
                </a:lnTo>
                <a:lnTo>
                  <a:pt x="214942" y="60072"/>
                </a:lnTo>
                <a:lnTo>
                  <a:pt x="218008" y="43812"/>
                </a:lnTo>
                <a:lnTo>
                  <a:pt x="218123" y="43200"/>
                </a:lnTo>
                <a:lnTo>
                  <a:pt x="214799" y="26391"/>
                </a:lnTo>
                <a:lnTo>
                  <a:pt x="205356" y="12661"/>
                </a:lnTo>
                <a:lnTo>
                  <a:pt x="203467" y="11476"/>
                </a:lnTo>
                <a:close/>
              </a:path>
            </a:pathLst>
          </a:custGeom>
          <a:solidFill>
            <a:srgbClr val="131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51877" y="428827"/>
            <a:ext cx="1523674" cy="626195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2695370" y="1088521"/>
            <a:ext cx="1036955" cy="9525"/>
          </a:xfrm>
          <a:custGeom>
            <a:avLst/>
            <a:gdLst/>
            <a:ahLst/>
            <a:cxnLst/>
            <a:rect l="l" t="t" r="r" b="b"/>
            <a:pathLst>
              <a:path w="1036954" h="9525">
                <a:moveTo>
                  <a:pt x="1036692" y="0"/>
                </a:moveTo>
                <a:lnTo>
                  <a:pt x="0" y="0"/>
                </a:lnTo>
                <a:lnTo>
                  <a:pt x="0" y="8938"/>
                </a:lnTo>
                <a:lnTo>
                  <a:pt x="1036692" y="8938"/>
                </a:lnTo>
                <a:lnTo>
                  <a:pt x="1036692" y="0"/>
                </a:lnTo>
                <a:close/>
              </a:path>
            </a:pathLst>
          </a:custGeom>
          <a:solidFill>
            <a:srgbClr val="80C8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180226" y="982321"/>
            <a:ext cx="923290" cy="235585"/>
          </a:xfrm>
          <a:custGeom>
            <a:avLst/>
            <a:gdLst/>
            <a:ahLst/>
            <a:cxnLst/>
            <a:rect l="l" t="t" r="r" b="b"/>
            <a:pathLst>
              <a:path w="923289" h="235584">
                <a:moveTo>
                  <a:pt x="115797" y="0"/>
                </a:moveTo>
                <a:lnTo>
                  <a:pt x="109169" y="0"/>
                </a:lnTo>
                <a:lnTo>
                  <a:pt x="88808" y="43807"/>
                </a:lnTo>
                <a:lnTo>
                  <a:pt x="65819" y="92839"/>
                </a:lnTo>
                <a:lnTo>
                  <a:pt x="42094" y="143086"/>
                </a:lnTo>
                <a:lnTo>
                  <a:pt x="19524" y="190539"/>
                </a:lnTo>
                <a:lnTo>
                  <a:pt x="0" y="231188"/>
                </a:lnTo>
                <a:lnTo>
                  <a:pt x="4536" y="229873"/>
                </a:lnTo>
                <a:lnTo>
                  <a:pt x="8718" y="229546"/>
                </a:lnTo>
                <a:lnTo>
                  <a:pt x="26327" y="229546"/>
                </a:lnTo>
                <a:lnTo>
                  <a:pt x="30703" y="215614"/>
                </a:lnTo>
                <a:lnTo>
                  <a:pt x="37493" y="196618"/>
                </a:lnTo>
                <a:lnTo>
                  <a:pt x="46899" y="172874"/>
                </a:lnTo>
                <a:lnTo>
                  <a:pt x="59627" y="143086"/>
                </a:lnTo>
                <a:lnTo>
                  <a:pt x="63720" y="143086"/>
                </a:lnTo>
                <a:lnTo>
                  <a:pt x="90036" y="142535"/>
                </a:lnTo>
                <a:lnTo>
                  <a:pt x="179294" y="142535"/>
                </a:lnTo>
                <a:lnTo>
                  <a:pt x="173033" y="128480"/>
                </a:lnTo>
                <a:lnTo>
                  <a:pt x="92756" y="128480"/>
                </a:lnTo>
                <a:lnTo>
                  <a:pt x="73441" y="128028"/>
                </a:lnTo>
                <a:lnTo>
                  <a:pt x="66221" y="128028"/>
                </a:lnTo>
                <a:lnTo>
                  <a:pt x="104288" y="44394"/>
                </a:lnTo>
                <a:lnTo>
                  <a:pt x="135574" y="44394"/>
                </a:lnTo>
                <a:lnTo>
                  <a:pt x="115797" y="0"/>
                </a:lnTo>
                <a:close/>
              </a:path>
              <a:path w="923289" h="235584">
                <a:moveTo>
                  <a:pt x="26327" y="229546"/>
                </a:moveTo>
                <a:lnTo>
                  <a:pt x="17092" y="229546"/>
                </a:lnTo>
                <a:lnTo>
                  <a:pt x="20577" y="229873"/>
                </a:lnTo>
                <a:lnTo>
                  <a:pt x="25811" y="231188"/>
                </a:lnTo>
                <a:lnTo>
                  <a:pt x="26121" y="230201"/>
                </a:lnTo>
                <a:lnTo>
                  <a:pt x="26224" y="229873"/>
                </a:lnTo>
                <a:lnTo>
                  <a:pt x="26327" y="229546"/>
                </a:lnTo>
                <a:close/>
              </a:path>
              <a:path w="923289" h="235584">
                <a:moveTo>
                  <a:pt x="179294" y="142535"/>
                </a:moveTo>
                <a:lnTo>
                  <a:pt x="136584" y="142535"/>
                </a:lnTo>
                <a:lnTo>
                  <a:pt x="148538" y="143086"/>
                </a:lnTo>
                <a:lnTo>
                  <a:pt x="147900" y="143086"/>
                </a:lnTo>
                <a:lnTo>
                  <a:pt x="158257" y="166630"/>
                </a:lnTo>
                <a:lnTo>
                  <a:pt x="168073" y="189588"/>
                </a:lnTo>
                <a:lnTo>
                  <a:pt x="176776" y="211313"/>
                </a:lnTo>
                <a:lnTo>
                  <a:pt x="183812" y="231188"/>
                </a:lnTo>
                <a:lnTo>
                  <a:pt x="189392" y="230201"/>
                </a:lnTo>
                <a:lnTo>
                  <a:pt x="195670" y="229546"/>
                </a:lnTo>
                <a:lnTo>
                  <a:pt x="219962" y="229546"/>
                </a:lnTo>
                <a:lnTo>
                  <a:pt x="212987" y="215614"/>
                </a:lnTo>
                <a:lnTo>
                  <a:pt x="199463" y="186874"/>
                </a:lnTo>
                <a:lnTo>
                  <a:pt x="181004" y="146373"/>
                </a:lnTo>
                <a:lnTo>
                  <a:pt x="179294" y="142535"/>
                </a:lnTo>
                <a:close/>
              </a:path>
              <a:path w="923289" h="235584">
                <a:moveTo>
                  <a:pt x="219962" y="229546"/>
                </a:moveTo>
                <a:lnTo>
                  <a:pt x="208926" y="229546"/>
                </a:lnTo>
                <a:lnTo>
                  <a:pt x="214156" y="229873"/>
                </a:lnTo>
                <a:lnTo>
                  <a:pt x="220784" y="231188"/>
                </a:lnTo>
                <a:lnTo>
                  <a:pt x="219962" y="229546"/>
                </a:lnTo>
                <a:close/>
              </a:path>
              <a:path w="923289" h="235584">
                <a:moveTo>
                  <a:pt x="135574" y="44394"/>
                </a:moveTo>
                <a:lnTo>
                  <a:pt x="104288" y="44394"/>
                </a:lnTo>
                <a:lnTo>
                  <a:pt x="143049" y="128028"/>
                </a:lnTo>
                <a:lnTo>
                  <a:pt x="132985" y="128028"/>
                </a:lnTo>
                <a:lnTo>
                  <a:pt x="112299" y="128480"/>
                </a:lnTo>
                <a:lnTo>
                  <a:pt x="173033" y="128480"/>
                </a:lnTo>
                <a:lnTo>
                  <a:pt x="135574" y="44394"/>
                </a:lnTo>
                <a:close/>
              </a:path>
              <a:path w="923289" h="235584">
                <a:moveTo>
                  <a:pt x="313610" y="53602"/>
                </a:moveTo>
                <a:lnTo>
                  <a:pt x="272940" y="53602"/>
                </a:lnTo>
                <a:lnTo>
                  <a:pt x="314295" y="94963"/>
                </a:lnTo>
                <a:lnTo>
                  <a:pt x="352569" y="133814"/>
                </a:lnTo>
                <a:lnTo>
                  <a:pt x="387780" y="170170"/>
                </a:lnTo>
                <a:lnTo>
                  <a:pt x="419944" y="204048"/>
                </a:lnTo>
                <a:lnTo>
                  <a:pt x="449078" y="235464"/>
                </a:lnTo>
                <a:lnTo>
                  <a:pt x="453614" y="235464"/>
                </a:lnTo>
                <a:lnTo>
                  <a:pt x="453510" y="222637"/>
                </a:lnTo>
                <a:lnTo>
                  <a:pt x="453397" y="208748"/>
                </a:lnTo>
                <a:lnTo>
                  <a:pt x="453358" y="204048"/>
                </a:lnTo>
                <a:lnTo>
                  <a:pt x="453265" y="192590"/>
                </a:lnTo>
                <a:lnTo>
                  <a:pt x="453168" y="177911"/>
                </a:lnTo>
                <a:lnTo>
                  <a:pt x="438266" y="177911"/>
                </a:lnTo>
                <a:lnTo>
                  <a:pt x="403940" y="144288"/>
                </a:lnTo>
                <a:lnTo>
                  <a:pt x="367906" y="108516"/>
                </a:lnTo>
                <a:lnTo>
                  <a:pt x="331386" y="71766"/>
                </a:lnTo>
                <a:lnTo>
                  <a:pt x="313610" y="53602"/>
                </a:lnTo>
                <a:close/>
              </a:path>
              <a:path w="923289" h="235584">
                <a:moveTo>
                  <a:pt x="261777" y="0"/>
                </a:moveTo>
                <a:lnTo>
                  <a:pt x="256197" y="0"/>
                </a:lnTo>
                <a:lnTo>
                  <a:pt x="256802" y="11936"/>
                </a:lnTo>
                <a:lnTo>
                  <a:pt x="257113" y="24459"/>
                </a:lnTo>
                <a:lnTo>
                  <a:pt x="257163" y="94963"/>
                </a:lnTo>
                <a:lnTo>
                  <a:pt x="254628" y="168088"/>
                </a:lnTo>
                <a:lnTo>
                  <a:pt x="252240" y="208748"/>
                </a:lnTo>
                <a:lnTo>
                  <a:pt x="249919" y="231188"/>
                </a:lnTo>
                <a:lnTo>
                  <a:pt x="254454" y="229873"/>
                </a:lnTo>
                <a:lnTo>
                  <a:pt x="258638" y="229546"/>
                </a:lnTo>
                <a:lnTo>
                  <a:pt x="274985" y="229546"/>
                </a:lnTo>
                <a:lnTo>
                  <a:pt x="273984" y="222637"/>
                </a:lnTo>
                <a:lnTo>
                  <a:pt x="273635" y="209483"/>
                </a:lnTo>
                <a:lnTo>
                  <a:pt x="272428" y="170170"/>
                </a:lnTo>
                <a:lnTo>
                  <a:pt x="272364" y="168088"/>
                </a:lnTo>
                <a:lnTo>
                  <a:pt x="272242" y="164101"/>
                </a:lnTo>
                <a:lnTo>
                  <a:pt x="272112" y="156245"/>
                </a:lnTo>
                <a:lnTo>
                  <a:pt x="272023" y="81761"/>
                </a:lnTo>
                <a:lnTo>
                  <a:pt x="272218" y="73377"/>
                </a:lnTo>
                <a:lnTo>
                  <a:pt x="272335" y="68375"/>
                </a:lnTo>
                <a:lnTo>
                  <a:pt x="272917" y="54179"/>
                </a:lnTo>
                <a:lnTo>
                  <a:pt x="272940" y="53602"/>
                </a:lnTo>
                <a:lnTo>
                  <a:pt x="313610" y="53602"/>
                </a:lnTo>
                <a:lnTo>
                  <a:pt x="295603" y="35204"/>
                </a:lnTo>
                <a:lnTo>
                  <a:pt x="261777" y="0"/>
                </a:lnTo>
                <a:close/>
              </a:path>
              <a:path w="923289" h="235584">
                <a:moveTo>
                  <a:pt x="274985" y="229546"/>
                </a:moveTo>
                <a:lnTo>
                  <a:pt x="267012" y="229546"/>
                </a:lnTo>
                <a:lnTo>
                  <a:pt x="271194" y="229873"/>
                </a:lnTo>
                <a:lnTo>
                  <a:pt x="275032" y="231188"/>
                </a:lnTo>
                <a:lnTo>
                  <a:pt x="274985" y="229546"/>
                </a:lnTo>
                <a:close/>
              </a:path>
              <a:path w="923289" h="235584">
                <a:moveTo>
                  <a:pt x="435477" y="4276"/>
                </a:moveTo>
                <a:lnTo>
                  <a:pt x="436648" y="34803"/>
                </a:lnTo>
                <a:lnTo>
                  <a:pt x="437412" y="68375"/>
                </a:lnTo>
                <a:lnTo>
                  <a:pt x="437525" y="73377"/>
                </a:lnTo>
                <a:lnTo>
                  <a:pt x="437987" y="108516"/>
                </a:lnTo>
                <a:lnTo>
                  <a:pt x="438076" y="115220"/>
                </a:lnTo>
                <a:lnTo>
                  <a:pt x="438164" y="133814"/>
                </a:lnTo>
                <a:lnTo>
                  <a:pt x="438266" y="177911"/>
                </a:lnTo>
                <a:lnTo>
                  <a:pt x="453168" y="177911"/>
                </a:lnTo>
                <a:lnTo>
                  <a:pt x="453077" y="164101"/>
                </a:lnTo>
                <a:lnTo>
                  <a:pt x="452961" y="115220"/>
                </a:lnTo>
                <a:lnTo>
                  <a:pt x="453383" y="94963"/>
                </a:lnTo>
                <a:lnTo>
                  <a:pt x="453457" y="91420"/>
                </a:lnTo>
                <a:lnTo>
                  <a:pt x="453542" y="87333"/>
                </a:lnTo>
                <a:lnTo>
                  <a:pt x="455052" y="54179"/>
                </a:lnTo>
                <a:lnTo>
                  <a:pt x="456882" y="24459"/>
                </a:lnTo>
                <a:lnTo>
                  <a:pt x="458363" y="5918"/>
                </a:lnTo>
                <a:lnTo>
                  <a:pt x="443497" y="5918"/>
                </a:lnTo>
                <a:lnTo>
                  <a:pt x="439663" y="5262"/>
                </a:lnTo>
                <a:lnTo>
                  <a:pt x="435477" y="4276"/>
                </a:lnTo>
                <a:close/>
              </a:path>
              <a:path w="923289" h="235584">
                <a:moveTo>
                  <a:pt x="458495" y="4276"/>
                </a:moveTo>
                <a:lnTo>
                  <a:pt x="455010" y="5262"/>
                </a:lnTo>
                <a:lnTo>
                  <a:pt x="451173" y="5918"/>
                </a:lnTo>
                <a:lnTo>
                  <a:pt x="458363" y="5918"/>
                </a:lnTo>
                <a:lnTo>
                  <a:pt x="458416" y="5262"/>
                </a:lnTo>
                <a:lnTo>
                  <a:pt x="458495" y="4276"/>
                </a:lnTo>
                <a:close/>
              </a:path>
              <a:path w="923289" h="235584">
                <a:moveTo>
                  <a:pt x="626799" y="0"/>
                </a:moveTo>
                <a:lnTo>
                  <a:pt x="572573" y="8313"/>
                </a:lnTo>
                <a:lnTo>
                  <a:pt x="531492" y="31981"/>
                </a:lnTo>
                <a:lnTo>
                  <a:pt x="505453" y="69092"/>
                </a:lnTo>
                <a:lnTo>
                  <a:pt x="496352" y="117734"/>
                </a:lnTo>
                <a:lnTo>
                  <a:pt x="505864" y="167205"/>
                </a:lnTo>
                <a:lnTo>
                  <a:pt x="505944" y="167622"/>
                </a:lnTo>
                <a:lnTo>
                  <a:pt x="532800" y="204592"/>
                </a:lnTo>
                <a:lnTo>
                  <a:pt x="574044" y="227566"/>
                </a:lnTo>
                <a:lnTo>
                  <a:pt x="626799" y="235464"/>
                </a:lnTo>
                <a:lnTo>
                  <a:pt x="680197" y="227427"/>
                </a:lnTo>
                <a:lnTo>
                  <a:pt x="687550" y="223296"/>
                </a:lnTo>
                <a:lnTo>
                  <a:pt x="626799" y="223296"/>
                </a:lnTo>
                <a:lnTo>
                  <a:pt x="586596" y="216236"/>
                </a:lnTo>
                <a:lnTo>
                  <a:pt x="556300" y="195672"/>
                </a:lnTo>
                <a:lnTo>
                  <a:pt x="537186" y="162529"/>
                </a:lnTo>
                <a:lnTo>
                  <a:pt x="530532" y="117734"/>
                </a:lnTo>
                <a:lnTo>
                  <a:pt x="537209" y="72797"/>
                </a:lnTo>
                <a:lnTo>
                  <a:pt x="537230" y="72658"/>
                </a:lnTo>
                <a:lnTo>
                  <a:pt x="556314" y="39669"/>
                </a:lnTo>
                <a:lnTo>
                  <a:pt x="586526" y="19181"/>
                </a:lnTo>
                <a:lnTo>
                  <a:pt x="586329" y="19181"/>
                </a:lnTo>
                <a:lnTo>
                  <a:pt x="626450" y="12167"/>
                </a:lnTo>
                <a:lnTo>
                  <a:pt x="687549" y="12167"/>
                </a:lnTo>
                <a:lnTo>
                  <a:pt x="680197" y="8036"/>
                </a:lnTo>
                <a:lnTo>
                  <a:pt x="626799" y="0"/>
                </a:lnTo>
                <a:close/>
              </a:path>
              <a:path w="923289" h="235584">
                <a:moveTo>
                  <a:pt x="687549" y="12167"/>
                </a:moveTo>
                <a:lnTo>
                  <a:pt x="626450" y="12167"/>
                </a:lnTo>
                <a:lnTo>
                  <a:pt x="667056" y="19181"/>
                </a:lnTo>
                <a:lnTo>
                  <a:pt x="697558" y="39669"/>
                </a:lnTo>
                <a:lnTo>
                  <a:pt x="716666" y="72658"/>
                </a:lnTo>
                <a:lnTo>
                  <a:pt x="716747" y="72797"/>
                </a:lnTo>
                <a:lnTo>
                  <a:pt x="723412" y="117734"/>
                </a:lnTo>
                <a:lnTo>
                  <a:pt x="716752" y="162529"/>
                </a:lnTo>
                <a:lnTo>
                  <a:pt x="697602" y="195672"/>
                </a:lnTo>
                <a:lnTo>
                  <a:pt x="667203" y="216236"/>
                </a:lnTo>
                <a:lnTo>
                  <a:pt x="626799" y="223296"/>
                </a:lnTo>
                <a:lnTo>
                  <a:pt x="687550" y="223296"/>
                </a:lnTo>
                <a:lnTo>
                  <a:pt x="721495" y="204222"/>
                </a:lnTo>
                <a:lnTo>
                  <a:pt x="748144" y="167205"/>
                </a:lnTo>
                <a:lnTo>
                  <a:pt x="757594" y="117734"/>
                </a:lnTo>
                <a:lnTo>
                  <a:pt x="748144" y="68260"/>
                </a:lnTo>
                <a:lnTo>
                  <a:pt x="721495" y="31242"/>
                </a:lnTo>
                <a:lnTo>
                  <a:pt x="687549" y="12167"/>
                </a:lnTo>
                <a:close/>
              </a:path>
              <a:path w="923289" h="235584">
                <a:moveTo>
                  <a:pt x="790567" y="187451"/>
                </a:moveTo>
                <a:lnTo>
                  <a:pt x="786384" y="187451"/>
                </a:lnTo>
                <a:lnTo>
                  <a:pt x="785200" y="197204"/>
                </a:lnTo>
                <a:lnTo>
                  <a:pt x="783723" y="204799"/>
                </a:lnTo>
                <a:lnTo>
                  <a:pt x="781919" y="211036"/>
                </a:lnTo>
                <a:lnTo>
                  <a:pt x="779755" y="216719"/>
                </a:lnTo>
                <a:lnTo>
                  <a:pt x="793113" y="225335"/>
                </a:lnTo>
                <a:lnTo>
                  <a:pt x="806831" y="231147"/>
                </a:lnTo>
                <a:lnTo>
                  <a:pt x="821398" y="234431"/>
                </a:lnTo>
                <a:lnTo>
                  <a:pt x="837305" y="235464"/>
                </a:lnTo>
                <a:lnTo>
                  <a:pt x="872289" y="229868"/>
                </a:lnTo>
                <a:lnTo>
                  <a:pt x="886593" y="221651"/>
                </a:lnTo>
                <a:lnTo>
                  <a:pt x="845679" y="221651"/>
                </a:lnTo>
                <a:lnTo>
                  <a:pt x="828141" y="219314"/>
                </a:lnTo>
                <a:lnTo>
                  <a:pt x="812892" y="212568"/>
                </a:lnTo>
                <a:lnTo>
                  <a:pt x="800258" y="201813"/>
                </a:lnTo>
                <a:lnTo>
                  <a:pt x="790567" y="187451"/>
                </a:lnTo>
                <a:close/>
              </a:path>
              <a:path w="923289" h="235584">
                <a:moveTo>
                  <a:pt x="861372" y="0"/>
                </a:moveTo>
                <a:lnTo>
                  <a:pt x="806787" y="16895"/>
                </a:lnTo>
                <a:lnTo>
                  <a:pt x="785685" y="62153"/>
                </a:lnTo>
                <a:lnTo>
                  <a:pt x="790307" y="86689"/>
                </a:lnTo>
                <a:lnTo>
                  <a:pt x="803561" y="104288"/>
                </a:lnTo>
                <a:lnTo>
                  <a:pt x="824531" y="117509"/>
                </a:lnTo>
                <a:lnTo>
                  <a:pt x="852303" y="128911"/>
                </a:lnTo>
                <a:lnTo>
                  <a:pt x="871422" y="137293"/>
                </a:lnTo>
                <a:lnTo>
                  <a:pt x="884915" y="147124"/>
                </a:lnTo>
                <a:lnTo>
                  <a:pt x="892915" y="159111"/>
                </a:lnTo>
                <a:lnTo>
                  <a:pt x="895553" y="173965"/>
                </a:lnTo>
                <a:lnTo>
                  <a:pt x="891880" y="193209"/>
                </a:lnTo>
                <a:lnTo>
                  <a:pt x="881602" y="208291"/>
                </a:lnTo>
                <a:lnTo>
                  <a:pt x="865831" y="218131"/>
                </a:lnTo>
                <a:lnTo>
                  <a:pt x="845679" y="221651"/>
                </a:lnTo>
                <a:lnTo>
                  <a:pt x="886593" y="221651"/>
                </a:lnTo>
                <a:lnTo>
                  <a:pt x="899260" y="214375"/>
                </a:lnTo>
                <a:lnTo>
                  <a:pt x="916617" y="190928"/>
                </a:lnTo>
                <a:lnTo>
                  <a:pt x="922759" y="161470"/>
                </a:lnTo>
                <a:lnTo>
                  <a:pt x="919821" y="142422"/>
                </a:lnTo>
                <a:lnTo>
                  <a:pt x="910246" y="126981"/>
                </a:lnTo>
                <a:lnTo>
                  <a:pt x="892889" y="114069"/>
                </a:lnTo>
                <a:lnTo>
                  <a:pt x="866606" y="102607"/>
                </a:lnTo>
                <a:lnTo>
                  <a:pt x="840261" y="91702"/>
                </a:lnTo>
                <a:lnTo>
                  <a:pt x="823791" y="80489"/>
                </a:lnTo>
                <a:lnTo>
                  <a:pt x="815299" y="67919"/>
                </a:lnTo>
                <a:lnTo>
                  <a:pt x="812890" y="52945"/>
                </a:lnTo>
                <a:lnTo>
                  <a:pt x="816192" y="36584"/>
                </a:lnTo>
                <a:lnTo>
                  <a:pt x="825447" y="23677"/>
                </a:lnTo>
                <a:lnTo>
                  <a:pt x="839672" y="15209"/>
                </a:lnTo>
                <a:lnTo>
                  <a:pt x="857887" y="12167"/>
                </a:lnTo>
                <a:lnTo>
                  <a:pt x="907805" y="12167"/>
                </a:lnTo>
                <a:lnTo>
                  <a:pt x="902181" y="8601"/>
                </a:lnTo>
                <a:lnTo>
                  <a:pt x="890322" y="3781"/>
                </a:lnTo>
                <a:lnTo>
                  <a:pt x="876893" y="935"/>
                </a:lnTo>
                <a:lnTo>
                  <a:pt x="861372" y="0"/>
                </a:lnTo>
                <a:close/>
              </a:path>
              <a:path w="923289" h="235584">
                <a:moveTo>
                  <a:pt x="907805" y="12167"/>
                </a:moveTo>
                <a:lnTo>
                  <a:pt x="857887" y="12167"/>
                </a:lnTo>
                <a:lnTo>
                  <a:pt x="871287" y="14084"/>
                </a:lnTo>
                <a:lnTo>
                  <a:pt x="882693" y="19854"/>
                </a:lnTo>
                <a:lnTo>
                  <a:pt x="892072" y="29510"/>
                </a:lnTo>
                <a:lnTo>
                  <a:pt x="899391" y="43080"/>
                </a:lnTo>
                <a:lnTo>
                  <a:pt x="903578" y="43080"/>
                </a:lnTo>
                <a:lnTo>
                  <a:pt x="905589" y="34741"/>
                </a:lnTo>
                <a:lnTo>
                  <a:pt x="907632" y="27665"/>
                </a:lnTo>
                <a:lnTo>
                  <a:pt x="910003" y="21392"/>
                </a:lnTo>
                <a:lnTo>
                  <a:pt x="912995" y="15458"/>
                </a:lnTo>
                <a:lnTo>
                  <a:pt x="907805" y="12167"/>
                </a:lnTo>
                <a:close/>
              </a:path>
            </a:pathLst>
          </a:custGeom>
          <a:solidFill>
            <a:srgbClr val="131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060720" y="492941"/>
            <a:ext cx="9525" cy="725170"/>
          </a:xfrm>
          <a:custGeom>
            <a:avLst/>
            <a:gdLst/>
            <a:ahLst/>
            <a:cxnLst/>
            <a:rect l="l" t="t" r="r" b="b"/>
            <a:pathLst>
              <a:path w="9525" h="725169">
                <a:moveTo>
                  <a:pt x="9479" y="0"/>
                </a:moveTo>
                <a:lnTo>
                  <a:pt x="0" y="0"/>
                </a:lnTo>
                <a:lnTo>
                  <a:pt x="0" y="724844"/>
                </a:lnTo>
                <a:lnTo>
                  <a:pt x="9479" y="724844"/>
                </a:lnTo>
                <a:lnTo>
                  <a:pt x="9479" y="0"/>
                </a:lnTo>
                <a:close/>
              </a:path>
            </a:pathLst>
          </a:custGeom>
          <a:solidFill>
            <a:srgbClr val="131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214430" y="492947"/>
            <a:ext cx="854710" cy="411480"/>
          </a:xfrm>
          <a:custGeom>
            <a:avLst/>
            <a:gdLst/>
            <a:ahLst/>
            <a:cxnLst/>
            <a:rect l="l" t="t" r="r" b="b"/>
            <a:pathLst>
              <a:path w="854710" h="411480">
                <a:moveTo>
                  <a:pt x="144087" y="45176"/>
                </a:moveTo>
                <a:lnTo>
                  <a:pt x="92713" y="45176"/>
                </a:lnTo>
                <a:lnTo>
                  <a:pt x="92713" y="263419"/>
                </a:lnTo>
                <a:lnTo>
                  <a:pt x="92567" y="287574"/>
                </a:lnTo>
                <a:lnTo>
                  <a:pt x="90351" y="363329"/>
                </a:lnTo>
                <a:lnTo>
                  <a:pt x="87920" y="401876"/>
                </a:lnTo>
                <a:lnTo>
                  <a:pt x="87826" y="403361"/>
                </a:lnTo>
                <a:lnTo>
                  <a:pt x="87735" y="404809"/>
                </a:lnTo>
                <a:lnTo>
                  <a:pt x="95366" y="403608"/>
                </a:lnTo>
                <a:lnTo>
                  <a:pt x="102590" y="402683"/>
                </a:lnTo>
                <a:lnTo>
                  <a:pt x="109698" y="402087"/>
                </a:lnTo>
                <a:lnTo>
                  <a:pt x="116982" y="401876"/>
                </a:lnTo>
                <a:lnTo>
                  <a:pt x="146059" y="401876"/>
                </a:lnTo>
                <a:lnTo>
                  <a:pt x="143608" y="358031"/>
                </a:lnTo>
                <a:lnTo>
                  <a:pt x="142101" y="319227"/>
                </a:lnTo>
                <a:lnTo>
                  <a:pt x="141253" y="263419"/>
                </a:lnTo>
                <a:lnTo>
                  <a:pt x="141245" y="147845"/>
                </a:lnTo>
                <a:lnTo>
                  <a:pt x="141586" y="120334"/>
                </a:lnTo>
                <a:lnTo>
                  <a:pt x="142568" y="84409"/>
                </a:lnTo>
                <a:lnTo>
                  <a:pt x="144050" y="46120"/>
                </a:lnTo>
                <a:lnTo>
                  <a:pt x="144087" y="45176"/>
                </a:lnTo>
                <a:close/>
              </a:path>
              <a:path w="854710" h="411480">
                <a:moveTo>
                  <a:pt x="146059" y="401876"/>
                </a:moveTo>
                <a:lnTo>
                  <a:pt x="116982" y="401876"/>
                </a:lnTo>
                <a:lnTo>
                  <a:pt x="128224" y="402087"/>
                </a:lnTo>
                <a:lnTo>
                  <a:pt x="125056" y="402087"/>
                </a:lnTo>
                <a:lnTo>
                  <a:pt x="130668" y="402463"/>
                </a:lnTo>
                <a:lnTo>
                  <a:pt x="137979" y="403361"/>
                </a:lnTo>
                <a:lnTo>
                  <a:pt x="146223" y="404809"/>
                </a:lnTo>
                <a:lnTo>
                  <a:pt x="146105" y="402683"/>
                </a:lnTo>
                <a:lnTo>
                  <a:pt x="146059" y="401876"/>
                </a:lnTo>
                <a:close/>
              </a:path>
              <a:path w="854710" h="411480">
                <a:moveTo>
                  <a:pt x="141245" y="0"/>
                </a:moveTo>
                <a:lnTo>
                  <a:pt x="106752" y="16546"/>
                </a:lnTo>
                <a:lnTo>
                  <a:pt x="73424" y="31608"/>
                </a:lnTo>
                <a:lnTo>
                  <a:pt x="38695" y="46120"/>
                </a:lnTo>
                <a:lnTo>
                  <a:pt x="0" y="61017"/>
                </a:lnTo>
                <a:lnTo>
                  <a:pt x="0" y="65120"/>
                </a:lnTo>
                <a:lnTo>
                  <a:pt x="5191" y="68962"/>
                </a:lnTo>
                <a:lnTo>
                  <a:pt x="10266" y="73409"/>
                </a:lnTo>
                <a:lnTo>
                  <a:pt x="14874" y="78406"/>
                </a:lnTo>
                <a:lnTo>
                  <a:pt x="18665" y="83898"/>
                </a:lnTo>
                <a:lnTo>
                  <a:pt x="92713" y="45176"/>
                </a:lnTo>
                <a:lnTo>
                  <a:pt x="144087" y="45176"/>
                </a:lnTo>
                <a:lnTo>
                  <a:pt x="144133" y="43974"/>
                </a:lnTo>
                <a:lnTo>
                  <a:pt x="146223" y="2934"/>
                </a:lnTo>
                <a:lnTo>
                  <a:pt x="141245" y="0"/>
                </a:lnTo>
                <a:close/>
              </a:path>
              <a:path w="854710" h="411480">
                <a:moveTo>
                  <a:pt x="377405" y="7628"/>
                </a:moveTo>
                <a:lnTo>
                  <a:pt x="333564" y="13574"/>
                </a:lnTo>
                <a:lnTo>
                  <a:pt x="297345" y="31139"/>
                </a:lnTo>
                <a:lnTo>
                  <a:pt x="268904" y="59916"/>
                </a:lnTo>
                <a:lnTo>
                  <a:pt x="248396" y="99497"/>
                </a:lnTo>
                <a:lnTo>
                  <a:pt x="235978" y="149476"/>
                </a:lnTo>
                <a:lnTo>
                  <a:pt x="231845" y="208857"/>
                </a:lnTo>
                <a:lnTo>
                  <a:pt x="231804" y="209444"/>
                </a:lnTo>
                <a:lnTo>
                  <a:pt x="235944" y="275039"/>
                </a:lnTo>
                <a:lnTo>
                  <a:pt x="248373" y="327215"/>
                </a:lnTo>
                <a:lnTo>
                  <a:pt x="268826" y="365574"/>
                </a:lnTo>
                <a:lnTo>
                  <a:pt x="297161" y="391661"/>
                </a:lnTo>
                <a:lnTo>
                  <a:pt x="333204" y="406537"/>
                </a:lnTo>
                <a:lnTo>
                  <a:pt x="376783" y="411260"/>
                </a:lnTo>
                <a:lnTo>
                  <a:pt x="419591" y="404578"/>
                </a:lnTo>
                <a:lnTo>
                  <a:pt x="442286" y="392487"/>
                </a:lnTo>
                <a:lnTo>
                  <a:pt x="377405" y="392487"/>
                </a:lnTo>
                <a:lnTo>
                  <a:pt x="343697" y="385165"/>
                </a:lnTo>
                <a:lnTo>
                  <a:pt x="312968" y="354939"/>
                </a:lnTo>
                <a:lnTo>
                  <a:pt x="295526" y="314524"/>
                </a:lnTo>
                <a:lnTo>
                  <a:pt x="286797" y="275525"/>
                </a:lnTo>
                <a:lnTo>
                  <a:pt x="286689" y="275039"/>
                </a:lnTo>
                <a:lnTo>
                  <a:pt x="282860" y="209444"/>
                </a:lnTo>
                <a:lnTo>
                  <a:pt x="282826" y="208857"/>
                </a:lnTo>
                <a:lnTo>
                  <a:pt x="286434" y="144450"/>
                </a:lnTo>
                <a:lnTo>
                  <a:pt x="286479" y="143637"/>
                </a:lnTo>
                <a:lnTo>
                  <a:pt x="286564" y="142122"/>
                </a:lnTo>
                <a:lnTo>
                  <a:pt x="297799" y="90903"/>
                </a:lnTo>
                <a:lnTo>
                  <a:pt x="316561" y="54806"/>
                </a:lnTo>
                <a:lnTo>
                  <a:pt x="342879" y="33438"/>
                </a:lnTo>
                <a:lnTo>
                  <a:pt x="376783" y="26403"/>
                </a:lnTo>
                <a:lnTo>
                  <a:pt x="454877" y="26403"/>
                </a:lnTo>
                <a:lnTo>
                  <a:pt x="421463" y="12471"/>
                </a:lnTo>
                <a:lnTo>
                  <a:pt x="377405" y="7628"/>
                </a:lnTo>
                <a:close/>
              </a:path>
              <a:path w="854710" h="411480">
                <a:moveTo>
                  <a:pt x="454877" y="26403"/>
                </a:moveTo>
                <a:lnTo>
                  <a:pt x="376783" y="26403"/>
                </a:lnTo>
                <a:lnTo>
                  <a:pt x="411534" y="33950"/>
                </a:lnTo>
                <a:lnTo>
                  <a:pt x="438250" y="56365"/>
                </a:lnTo>
                <a:lnTo>
                  <a:pt x="457111" y="93311"/>
                </a:lnTo>
                <a:lnTo>
                  <a:pt x="468296" y="144450"/>
                </a:lnTo>
                <a:lnTo>
                  <a:pt x="471952" y="208857"/>
                </a:lnTo>
                <a:lnTo>
                  <a:pt x="471985" y="209444"/>
                </a:lnTo>
                <a:lnTo>
                  <a:pt x="468199" y="275039"/>
                </a:lnTo>
                <a:lnTo>
                  <a:pt x="456792" y="326592"/>
                </a:lnTo>
                <a:lnTo>
                  <a:pt x="437846" y="363200"/>
                </a:lnTo>
                <a:lnTo>
                  <a:pt x="377405" y="392487"/>
                </a:lnTo>
                <a:lnTo>
                  <a:pt x="442286" y="392487"/>
                </a:lnTo>
                <a:lnTo>
                  <a:pt x="484429" y="354939"/>
                </a:lnTo>
                <a:lnTo>
                  <a:pt x="505562" y="314524"/>
                </a:lnTo>
                <a:lnTo>
                  <a:pt x="518571" y="265406"/>
                </a:lnTo>
                <a:lnTo>
                  <a:pt x="522961" y="209444"/>
                </a:lnTo>
                <a:lnTo>
                  <a:pt x="523007" y="208857"/>
                </a:lnTo>
                <a:lnTo>
                  <a:pt x="518928" y="144450"/>
                </a:lnTo>
                <a:lnTo>
                  <a:pt x="518876" y="143637"/>
                </a:lnTo>
                <a:lnTo>
                  <a:pt x="506553" y="92284"/>
                </a:lnTo>
                <a:lnTo>
                  <a:pt x="486140" y="53903"/>
                </a:lnTo>
                <a:lnTo>
                  <a:pt x="457742" y="27597"/>
                </a:lnTo>
                <a:lnTo>
                  <a:pt x="454877" y="26403"/>
                </a:lnTo>
                <a:close/>
              </a:path>
              <a:path w="854710" h="411480">
                <a:moveTo>
                  <a:pt x="708764" y="7628"/>
                </a:moveTo>
                <a:lnTo>
                  <a:pt x="664922" y="13574"/>
                </a:lnTo>
                <a:lnTo>
                  <a:pt x="628703" y="31139"/>
                </a:lnTo>
                <a:lnTo>
                  <a:pt x="600262" y="59916"/>
                </a:lnTo>
                <a:lnTo>
                  <a:pt x="579755" y="99497"/>
                </a:lnTo>
                <a:lnTo>
                  <a:pt x="567336" y="149476"/>
                </a:lnTo>
                <a:lnTo>
                  <a:pt x="563203" y="208857"/>
                </a:lnTo>
                <a:lnTo>
                  <a:pt x="563162" y="209444"/>
                </a:lnTo>
                <a:lnTo>
                  <a:pt x="567303" y="275039"/>
                </a:lnTo>
                <a:lnTo>
                  <a:pt x="579732" y="327215"/>
                </a:lnTo>
                <a:lnTo>
                  <a:pt x="600185" y="365574"/>
                </a:lnTo>
                <a:lnTo>
                  <a:pt x="628520" y="391661"/>
                </a:lnTo>
                <a:lnTo>
                  <a:pt x="664564" y="406537"/>
                </a:lnTo>
                <a:lnTo>
                  <a:pt x="708144" y="411260"/>
                </a:lnTo>
                <a:lnTo>
                  <a:pt x="750951" y="404578"/>
                </a:lnTo>
                <a:lnTo>
                  <a:pt x="773646" y="392487"/>
                </a:lnTo>
                <a:lnTo>
                  <a:pt x="708764" y="392487"/>
                </a:lnTo>
                <a:lnTo>
                  <a:pt x="675056" y="385165"/>
                </a:lnTo>
                <a:lnTo>
                  <a:pt x="644326" y="354939"/>
                </a:lnTo>
                <a:lnTo>
                  <a:pt x="626884" y="314524"/>
                </a:lnTo>
                <a:lnTo>
                  <a:pt x="618156" y="275525"/>
                </a:lnTo>
                <a:lnTo>
                  <a:pt x="618047" y="275039"/>
                </a:lnTo>
                <a:lnTo>
                  <a:pt x="614218" y="209444"/>
                </a:lnTo>
                <a:lnTo>
                  <a:pt x="614184" y="208857"/>
                </a:lnTo>
                <a:lnTo>
                  <a:pt x="617792" y="144450"/>
                </a:lnTo>
                <a:lnTo>
                  <a:pt x="617838" y="143637"/>
                </a:lnTo>
                <a:lnTo>
                  <a:pt x="617923" y="142122"/>
                </a:lnTo>
                <a:lnTo>
                  <a:pt x="629159" y="90903"/>
                </a:lnTo>
                <a:lnTo>
                  <a:pt x="647921" y="54806"/>
                </a:lnTo>
                <a:lnTo>
                  <a:pt x="674240" y="33438"/>
                </a:lnTo>
                <a:lnTo>
                  <a:pt x="708144" y="26403"/>
                </a:lnTo>
                <a:lnTo>
                  <a:pt x="786237" y="26403"/>
                </a:lnTo>
                <a:lnTo>
                  <a:pt x="752822" y="12471"/>
                </a:lnTo>
                <a:lnTo>
                  <a:pt x="708764" y="7628"/>
                </a:lnTo>
                <a:close/>
              </a:path>
              <a:path w="854710" h="411480">
                <a:moveTo>
                  <a:pt x="786237" y="26403"/>
                </a:moveTo>
                <a:lnTo>
                  <a:pt x="708144" y="26403"/>
                </a:lnTo>
                <a:lnTo>
                  <a:pt x="742894" y="33950"/>
                </a:lnTo>
                <a:lnTo>
                  <a:pt x="769610" y="56365"/>
                </a:lnTo>
                <a:lnTo>
                  <a:pt x="788472" y="93311"/>
                </a:lnTo>
                <a:lnTo>
                  <a:pt x="799658" y="144450"/>
                </a:lnTo>
                <a:lnTo>
                  <a:pt x="803314" y="208857"/>
                </a:lnTo>
                <a:lnTo>
                  <a:pt x="803347" y="209444"/>
                </a:lnTo>
                <a:lnTo>
                  <a:pt x="799561" y="275039"/>
                </a:lnTo>
                <a:lnTo>
                  <a:pt x="788154" y="326592"/>
                </a:lnTo>
                <a:lnTo>
                  <a:pt x="769207" y="363200"/>
                </a:lnTo>
                <a:lnTo>
                  <a:pt x="708764" y="392487"/>
                </a:lnTo>
                <a:lnTo>
                  <a:pt x="773646" y="392487"/>
                </a:lnTo>
                <a:lnTo>
                  <a:pt x="815790" y="354939"/>
                </a:lnTo>
                <a:lnTo>
                  <a:pt x="836923" y="314524"/>
                </a:lnTo>
                <a:lnTo>
                  <a:pt x="849933" y="265406"/>
                </a:lnTo>
                <a:lnTo>
                  <a:pt x="854323" y="209444"/>
                </a:lnTo>
                <a:lnTo>
                  <a:pt x="854369" y="208857"/>
                </a:lnTo>
                <a:lnTo>
                  <a:pt x="850290" y="144450"/>
                </a:lnTo>
                <a:lnTo>
                  <a:pt x="850238" y="143637"/>
                </a:lnTo>
                <a:lnTo>
                  <a:pt x="837914" y="92284"/>
                </a:lnTo>
                <a:lnTo>
                  <a:pt x="817501" y="53903"/>
                </a:lnTo>
                <a:lnTo>
                  <a:pt x="789102" y="27597"/>
                </a:lnTo>
                <a:lnTo>
                  <a:pt x="786237" y="26403"/>
                </a:lnTo>
                <a:close/>
              </a:path>
            </a:pathLst>
          </a:custGeom>
          <a:solidFill>
            <a:srgbClr val="131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472461" y="2738973"/>
            <a:ext cx="977265" cy="902335"/>
          </a:xfrm>
          <a:custGeom>
            <a:avLst/>
            <a:gdLst/>
            <a:ahLst/>
            <a:cxnLst/>
            <a:rect l="l" t="t" r="r" b="b"/>
            <a:pathLst>
              <a:path w="977265" h="902335">
                <a:moveTo>
                  <a:pt x="24916" y="0"/>
                </a:moveTo>
                <a:lnTo>
                  <a:pt x="15218" y="1846"/>
                </a:lnTo>
                <a:lnTo>
                  <a:pt x="7298" y="6881"/>
                </a:lnTo>
                <a:lnTo>
                  <a:pt x="1958" y="14348"/>
                </a:lnTo>
                <a:lnTo>
                  <a:pt x="0" y="23491"/>
                </a:lnTo>
                <a:lnTo>
                  <a:pt x="1958" y="32635"/>
                </a:lnTo>
                <a:lnTo>
                  <a:pt x="7298" y="40102"/>
                </a:lnTo>
                <a:lnTo>
                  <a:pt x="15218" y="45137"/>
                </a:lnTo>
                <a:lnTo>
                  <a:pt x="24916" y="46983"/>
                </a:lnTo>
                <a:lnTo>
                  <a:pt x="34613" y="45137"/>
                </a:lnTo>
                <a:lnTo>
                  <a:pt x="42533" y="40102"/>
                </a:lnTo>
                <a:lnTo>
                  <a:pt x="47873" y="32635"/>
                </a:lnTo>
                <a:lnTo>
                  <a:pt x="49832" y="23491"/>
                </a:lnTo>
                <a:lnTo>
                  <a:pt x="47873" y="14348"/>
                </a:lnTo>
                <a:lnTo>
                  <a:pt x="42533" y="6881"/>
                </a:lnTo>
                <a:lnTo>
                  <a:pt x="34613" y="1846"/>
                </a:lnTo>
                <a:lnTo>
                  <a:pt x="24916" y="0"/>
                </a:lnTo>
                <a:close/>
              </a:path>
              <a:path w="977265" h="902335">
                <a:moveTo>
                  <a:pt x="24916" y="855277"/>
                </a:moveTo>
                <a:lnTo>
                  <a:pt x="15218" y="857124"/>
                </a:lnTo>
                <a:lnTo>
                  <a:pt x="7298" y="862159"/>
                </a:lnTo>
                <a:lnTo>
                  <a:pt x="1958" y="869626"/>
                </a:lnTo>
                <a:lnTo>
                  <a:pt x="0" y="878771"/>
                </a:lnTo>
                <a:lnTo>
                  <a:pt x="1958" y="887913"/>
                </a:lnTo>
                <a:lnTo>
                  <a:pt x="7298" y="895380"/>
                </a:lnTo>
                <a:lnTo>
                  <a:pt x="15218" y="900415"/>
                </a:lnTo>
                <a:lnTo>
                  <a:pt x="24916" y="902261"/>
                </a:lnTo>
                <a:lnTo>
                  <a:pt x="34613" y="900415"/>
                </a:lnTo>
                <a:lnTo>
                  <a:pt x="42533" y="895380"/>
                </a:lnTo>
                <a:lnTo>
                  <a:pt x="47873" y="887913"/>
                </a:lnTo>
                <a:lnTo>
                  <a:pt x="49832" y="878771"/>
                </a:lnTo>
                <a:lnTo>
                  <a:pt x="47873" y="869626"/>
                </a:lnTo>
                <a:lnTo>
                  <a:pt x="42533" y="862159"/>
                </a:lnTo>
                <a:lnTo>
                  <a:pt x="34613" y="857124"/>
                </a:lnTo>
                <a:lnTo>
                  <a:pt x="24916" y="855277"/>
                </a:lnTo>
                <a:close/>
              </a:path>
              <a:path w="977265" h="902335">
                <a:moveTo>
                  <a:pt x="952052" y="855277"/>
                </a:moveTo>
                <a:lnTo>
                  <a:pt x="942355" y="857124"/>
                </a:lnTo>
                <a:lnTo>
                  <a:pt x="934435" y="862159"/>
                </a:lnTo>
                <a:lnTo>
                  <a:pt x="929095" y="869626"/>
                </a:lnTo>
                <a:lnTo>
                  <a:pt x="927136" y="878771"/>
                </a:lnTo>
                <a:lnTo>
                  <a:pt x="929095" y="887913"/>
                </a:lnTo>
                <a:lnTo>
                  <a:pt x="934435" y="895380"/>
                </a:lnTo>
                <a:lnTo>
                  <a:pt x="942355" y="900415"/>
                </a:lnTo>
                <a:lnTo>
                  <a:pt x="952052" y="902261"/>
                </a:lnTo>
                <a:lnTo>
                  <a:pt x="961750" y="900415"/>
                </a:lnTo>
                <a:lnTo>
                  <a:pt x="969670" y="895380"/>
                </a:lnTo>
                <a:lnTo>
                  <a:pt x="975010" y="887913"/>
                </a:lnTo>
                <a:lnTo>
                  <a:pt x="976969" y="878771"/>
                </a:lnTo>
                <a:lnTo>
                  <a:pt x="975010" y="869626"/>
                </a:lnTo>
                <a:lnTo>
                  <a:pt x="969670" y="862159"/>
                </a:lnTo>
                <a:lnTo>
                  <a:pt x="961750" y="857124"/>
                </a:lnTo>
                <a:lnTo>
                  <a:pt x="952052" y="855277"/>
                </a:lnTo>
                <a:close/>
              </a:path>
              <a:path w="977265" h="902335">
                <a:moveTo>
                  <a:pt x="720270" y="855277"/>
                </a:moveTo>
                <a:lnTo>
                  <a:pt x="710572" y="857124"/>
                </a:lnTo>
                <a:lnTo>
                  <a:pt x="702653" y="862159"/>
                </a:lnTo>
                <a:lnTo>
                  <a:pt x="697313" y="869626"/>
                </a:lnTo>
                <a:lnTo>
                  <a:pt x="695355" y="878771"/>
                </a:lnTo>
                <a:lnTo>
                  <a:pt x="697313" y="887913"/>
                </a:lnTo>
                <a:lnTo>
                  <a:pt x="702653" y="895380"/>
                </a:lnTo>
                <a:lnTo>
                  <a:pt x="710572" y="900415"/>
                </a:lnTo>
                <a:lnTo>
                  <a:pt x="720270" y="902261"/>
                </a:lnTo>
                <a:lnTo>
                  <a:pt x="729968" y="900415"/>
                </a:lnTo>
                <a:lnTo>
                  <a:pt x="737888" y="895380"/>
                </a:lnTo>
                <a:lnTo>
                  <a:pt x="743228" y="887913"/>
                </a:lnTo>
                <a:lnTo>
                  <a:pt x="745186" y="878771"/>
                </a:lnTo>
                <a:lnTo>
                  <a:pt x="743228" y="869626"/>
                </a:lnTo>
                <a:lnTo>
                  <a:pt x="737888" y="862159"/>
                </a:lnTo>
                <a:lnTo>
                  <a:pt x="729968" y="857124"/>
                </a:lnTo>
                <a:lnTo>
                  <a:pt x="720270" y="855277"/>
                </a:lnTo>
                <a:close/>
              </a:path>
              <a:path w="977265" h="902335">
                <a:moveTo>
                  <a:pt x="488485" y="855277"/>
                </a:moveTo>
                <a:lnTo>
                  <a:pt x="478787" y="857124"/>
                </a:lnTo>
                <a:lnTo>
                  <a:pt x="470867" y="862159"/>
                </a:lnTo>
                <a:lnTo>
                  <a:pt x="465527" y="869626"/>
                </a:lnTo>
                <a:lnTo>
                  <a:pt x="463569" y="878771"/>
                </a:lnTo>
                <a:lnTo>
                  <a:pt x="465527" y="887913"/>
                </a:lnTo>
                <a:lnTo>
                  <a:pt x="470867" y="895380"/>
                </a:lnTo>
                <a:lnTo>
                  <a:pt x="478787" y="900415"/>
                </a:lnTo>
                <a:lnTo>
                  <a:pt x="488485" y="902261"/>
                </a:lnTo>
                <a:lnTo>
                  <a:pt x="498182" y="900415"/>
                </a:lnTo>
                <a:lnTo>
                  <a:pt x="506102" y="895380"/>
                </a:lnTo>
                <a:lnTo>
                  <a:pt x="511441" y="887913"/>
                </a:lnTo>
                <a:lnTo>
                  <a:pt x="513400" y="878771"/>
                </a:lnTo>
                <a:lnTo>
                  <a:pt x="511441" y="869626"/>
                </a:lnTo>
                <a:lnTo>
                  <a:pt x="506102" y="862159"/>
                </a:lnTo>
                <a:lnTo>
                  <a:pt x="498182" y="857124"/>
                </a:lnTo>
                <a:lnTo>
                  <a:pt x="488485" y="855277"/>
                </a:lnTo>
                <a:close/>
              </a:path>
              <a:path w="977265" h="902335">
                <a:moveTo>
                  <a:pt x="256702" y="855277"/>
                </a:moveTo>
                <a:lnTo>
                  <a:pt x="247004" y="857124"/>
                </a:lnTo>
                <a:lnTo>
                  <a:pt x="239084" y="862159"/>
                </a:lnTo>
                <a:lnTo>
                  <a:pt x="233744" y="869626"/>
                </a:lnTo>
                <a:lnTo>
                  <a:pt x="231786" y="878771"/>
                </a:lnTo>
                <a:lnTo>
                  <a:pt x="233744" y="887913"/>
                </a:lnTo>
                <a:lnTo>
                  <a:pt x="239084" y="895380"/>
                </a:lnTo>
                <a:lnTo>
                  <a:pt x="247004" y="900415"/>
                </a:lnTo>
                <a:lnTo>
                  <a:pt x="256702" y="902261"/>
                </a:lnTo>
                <a:lnTo>
                  <a:pt x="266400" y="900415"/>
                </a:lnTo>
                <a:lnTo>
                  <a:pt x="274319" y="895380"/>
                </a:lnTo>
                <a:lnTo>
                  <a:pt x="279659" y="887913"/>
                </a:lnTo>
                <a:lnTo>
                  <a:pt x="281617" y="878771"/>
                </a:lnTo>
                <a:lnTo>
                  <a:pt x="279659" y="869626"/>
                </a:lnTo>
                <a:lnTo>
                  <a:pt x="274319" y="862159"/>
                </a:lnTo>
                <a:lnTo>
                  <a:pt x="266400" y="857124"/>
                </a:lnTo>
                <a:lnTo>
                  <a:pt x="256702" y="855277"/>
                </a:lnTo>
                <a:close/>
              </a:path>
              <a:path w="977265" h="902335">
                <a:moveTo>
                  <a:pt x="24916" y="641459"/>
                </a:moveTo>
                <a:lnTo>
                  <a:pt x="15218" y="643305"/>
                </a:lnTo>
                <a:lnTo>
                  <a:pt x="7298" y="648340"/>
                </a:lnTo>
                <a:lnTo>
                  <a:pt x="1958" y="655806"/>
                </a:lnTo>
                <a:lnTo>
                  <a:pt x="0" y="664949"/>
                </a:lnTo>
                <a:lnTo>
                  <a:pt x="1958" y="674093"/>
                </a:lnTo>
                <a:lnTo>
                  <a:pt x="7298" y="681561"/>
                </a:lnTo>
                <a:lnTo>
                  <a:pt x="15218" y="686596"/>
                </a:lnTo>
                <a:lnTo>
                  <a:pt x="24916" y="688442"/>
                </a:lnTo>
                <a:lnTo>
                  <a:pt x="34613" y="686596"/>
                </a:lnTo>
                <a:lnTo>
                  <a:pt x="42533" y="681561"/>
                </a:lnTo>
                <a:lnTo>
                  <a:pt x="47873" y="674093"/>
                </a:lnTo>
                <a:lnTo>
                  <a:pt x="49832" y="664949"/>
                </a:lnTo>
                <a:lnTo>
                  <a:pt x="47873" y="655806"/>
                </a:lnTo>
                <a:lnTo>
                  <a:pt x="42533" y="648340"/>
                </a:lnTo>
                <a:lnTo>
                  <a:pt x="34613" y="643305"/>
                </a:lnTo>
                <a:lnTo>
                  <a:pt x="24916" y="641459"/>
                </a:lnTo>
                <a:close/>
              </a:path>
              <a:path w="977265" h="902335">
                <a:moveTo>
                  <a:pt x="952052" y="641459"/>
                </a:moveTo>
                <a:lnTo>
                  <a:pt x="942355" y="643305"/>
                </a:lnTo>
                <a:lnTo>
                  <a:pt x="934435" y="648340"/>
                </a:lnTo>
                <a:lnTo>
                  <a:pt x="929095" y="655806"/>
                </a:lnTo>
                <a:lnTo>
                  <a:pt x="927136" y="664949"/>
                </a:lnTo>
                <a:lnTo>
                  <a:pt x="929095" y="674093"/>
                </a:lnTo>
                <a:lnTo>
                  <a:pt x="934435" y="681561"/>
                </a:lnTo>
                <a:lnTo>
                  <a:pt x="942355" y="686596"/>
                </a:lnTo>
                <a:lnTo>
                  <a:pt x="952052" y="688442"/>
                </a:lnTo>
                <a:lnTo>
                  <a:pt x="961750" y="686596"/>
                </a:lnTo>
                <a:lnTo>
                  <a:pt x="969670" y="681561"/>
                </a:lnTo>
                <a:lnTo>
                  <a:pt x="975010" y="674093"/>
                </a:lnTo>
                <a:lnTo>
                  <a:pt x="976969" y="664949"/>
                </a:lnTo>
                <a:lnTo>
                  <a:pt x="975010" y="655806"/>
                </a:lnTo>
                <a:lnTo>
                  <a:pt x="969670" y="648340"/>
                </a:lnTo>
                <a:lnTo>
                  <a:pt x="961750" y="643305"/>
                </a:lnTo>
                <a:lnTo>
                  <a:pt x="952052" y="641459"/>
                </a:lnTo>
                <a:close/>
              </a:path>
              <a:path w="977265" h="902335">
                <a:moveTo>
                  <a:pt x="720270" y="641459"/>
                </a:moveTo>
                <a:lnTo>
                  <a:pt x="710572" y="643305"/>
                </a:lnTo>
                <a:lnTo>
                  <a:pt x="702653" y="648340"/>
                </a:lnTo>
                <a:lnTo>
                  <a:pt x="697313" y="655806"/>
                </a:lnTo>
                <a:lnTo>
                  <a:pt x="695355" y="664949"/>
                </a:lnTo>
                <a:lnTo>
                  <a:pt x="697313" y="674093"/>
                </a:lnTo>
                <a:lnTo>
                  <a:pt x="702653" y="681561"/>
                </a:lnTo>
                <a:lnTo>
                  <a:pt x="710572" y="686596"/>
                </a:lnTo>
                <a:lnTo>
                  <a:pt x="720270" y="688442"/>
                </a:lnTo>
                <a:lnTo>
                  <a:pt x="729968" y="686596"/>
                </a:lnTo>
                <a:lnTo>
                  <a:pt x="737888" y="681561"/>
                </a:lnTo>
                <a:lnTo>
                  <a:pt x="743228" y="674093"/>
                </a:lnTo>
                <a:lnTo>
                  <a:pt x="745186" y="664949"/>
                </a:lnTo>
                <a:lnTo>
                  <a:pt x="743228" y="655806"/>
                </a:lnTo>
                <a:lnTo>
                  <a:pt x="737888" y="648340"/>
                </a:lnTo>
                <a:lnTo>
                  <a:pt x="729968" y="643305"/>
                </a:lnTo>
                <a:lnTo>
                  <a:pt x="720270" y="641459"/>
                </a:lnTo>
                <a:close/>
              </a:path>
              <a:path w="977265" h="902335">
                <a:moveTo>
                  <a:pt x="488485" y="641459"/>
                </a:moveTo>
                <a:lnTo>
                  <a:pt x="478787" y="643305"/>
                </a:lnTo>
                <a:lnTo>
                  <a:pt x="470867" y="648340"/>
                </a:lnTo>
                <a:lnTo>
                  <a:pt x="465527" y="655806"/>
                </a:lnTo>
                <a:lnTo>
                  <a:pt x="463569" y="664949"/>
                </a:lnTo>
                <a:lnTo>
                  <a:pt x="465527" y="674093"/>
                </a:lnTo>
                <a:lnTo>
                  <a:pt x="470867" y="681561"/>
                </a:lnTo>
                <a:lnTo>
                  <a:pt x="478787" y="686596"/>
                </a:lnTo>
                <a:lnTo>
                  <a:pt x="488485" y="688442"/>
                </a:lnTo>
                <a:lnTo>
                  <a:pt x="498182" y="686596"/>
                </a:lnTo>
                <a:lnTo>
                  <a:pt x="506102" y="681561"/>
                </a:lnTo>
                <a:lnTo>
                  <a:pt x="511441" y="674093"/>
                </a:lnTo>
                <a:lnTo>
                  <a:pt x="513400" y="664949"/>
                </a:lnTo>
                <a:lnTo>
                  <a:pt x="511441" y="655806"/>
                </a:lnTo>
                <a:lnTo>
                  <a:pt x="506102" y="648340"/>
                </a:lnTo>
                <a:lnTo>
                  <a:pt x="498182" y="643305"/>
                </a:lnTo>
                <a:lnTo>
                  <a:pt x="488485" y="641459"/>
                </a:lnTo>
                <a:close/>
              </a:path>
              <a:path w="977265" h="902335">
                <a:moveTo>
                  <a:pt x="256702" y="641459"/>
                </a:moveTo>
                <a:lnTo>
                  <a:pt x="247004" y="643305"/>
                </a:lnTo>
                <a:lnTo>
                  <a:pt x="239084" y="648340"/>
                </a:lnTo>
                <a:lnTo>
                  <a:pt x="233744" y="655806"/>
                </a:lnTo>
                <a:lnTo>
                  <a:pt x="231786" y="664949"/>
                </a:lnTo>
                <a:lnTo>
                  <a:pt x="233744" y="674093"/>
                </a:lnTo>
                <a:lnTo>
                  <a:pt x="239084" y="681561"/>
                </a:lnTo>
                <a:lnTo>
                  <a:pt x="247004" y="686596"/>
                </a:lnTo>
                <a:lnTo>
                  <a:pt x="256702" y="688442"/>
                </a:lnTo>
                <a:lnTo>
                  <a:pt x="266400" y="686596"/>
                </a:lnTo>
                <a:lnTo>
                  <a:pt x="274319" y="681561"/>
                </a:lnTo>
                <a:lnTo>
                  <a:pt x="279659" y="674093"/>
                </a:lnTo>
                <a:lnTo>
                  <a:pt x="281617" y="664949"/>
                </a:lnTo>
                <a:lnTo>
                  <a:pt x="279659" y="655806"/>
                </a:lnTo>
                <a:lnTo>
                  <a:pt x="274319" y="648340"/>
                </a:lnTo>
                <a:lnTo>
                  <a:pt x="266400" y="643305"/>
                </a:lnTo>
                <a:lnTo>
                  <a:pt x="256702" y="641459"/>
                </a:lnTo>
                <a:close/>
              </a:path>
              <a:path w="977265" h="902335">
                <a:moveTo>
                  <a:pt x="24916" y="427636"/>
                </a:moveTo>
                <a:lnTo>
                  <a:pt x="15218" y="429483"/>
                </a:lnTo>
                <a:lnTo>
                  <a:pt x="7298" y="434518"/>
                </a:lnTo>
                <a:lnTo>
                  <a:pt x="1958" y="441986"/>
                </a:lnTo>
                <a:lnTo>
                  <a:pt x="0" y="451130"/>
                </a:lnTo>
                <a:lnTo>
                  <a:pt x="1958" y="460274"/>
                </a:lnTo>
                <a:lnTo>
                  <a:pt x="7298" y="467741"/>
                </a:lnTo>
                <a:lnTo>
                  <a:pt x="15218" y="472774"/>
                </a:lnTo>
                <a:lnTo>
                  <a:pt x="24916" y="474620"/>
                </a:lnTo>
                <a:lnTo>
                  <a:pt x="34613" y="472774"/>
                </a:lnTo>
                <a:lnTo>
                  <a:pt x="42533" y="467741"/>
                </a:lnTo>
                <a:lnTo>
                  <a:pt x="47873" y="460274"/>
                </a:lnTo>
                <a:lnTo>
                  <a:pt x="49832" y="451130"/>
                </a:lnTo>
                <a:lnTo>
                  <a:pt x="47873" y="441986"/>
                </a:lnTo>
                <a:lnTo>
                  <a:pt x="42533" y="434518"/>
                </a:lnTo>
                <a:lnTo>
                  <a:pt x="34613" y="429483"/>
                </a:lnTo>
                <a:lnTo>
                  <a:pt x="24916" y="427636"/>
                </a:lnTo>
                <a:close/>
              </a:path>
              <a:path w="977265" h="902335">
                <a:moveTo>
                  <a:pt x="952052" y="427636"/>
                </a:moveTo>
                <a:lnTo>
                  <a:pt x="942355" y="429483"/>
                </a:lnTo>
                <a:lnTo>
                  <a:pt x="934435" y="434518"/>
                </a:lnTo>
                <a:lnTo>
                  <a:pt x="929095" y="441986"/>
                </a:lnTo>
                <a:lnTo>
                  <a:pt x="927136" y="451130"/>
                </a:lnTo>
                <a:lnTo>
                  <a:pt x="929095" y="460274"/>
                </a:lnTo>
                <a:lnTo>
                  <a:pt x="934435" y="467741"/>
                </a:lnTo>
                <a:lnTo>
                  <a:pt x="942355" y="472774"/>
                </a:lnTo>
                <a:lnTo>
                  <a:pt x="952052" y="474620"/>
                </a:lnTo>
                <a:lnTo>
                  <a:pt x="961750" y="472774"/>
                </a:lnTo>
                <a:lnTo>
                  <a:pt x="969670" y="467741"/>
                </a:lnTo>
                <a:lnTo>
                  <a:pt x="975010" y="460274"/>
                </a:lnTo>
                <a:lnTo>
                  <a:pt x="976969" y="451130"/>
                </a:lnTo>
                <a:lnTo>
                  <a:pt x="975010" y="441986"/>
                </a:lnTo>
                <a:lnTo>
                  <a:pt x="969670" y="434518"/>
                </a:lnTo>
                <a:lnTo>
                  <a:pt x="961750" y="429483"/>
                </a:lnTo>
                <a:lnTo>
                  <a:pt x="952052" y="427636"/>
                </a:lnTo>
                <a:close/>
              </a:path>
              <a:path w="977265" h="902335">
                <a:moveTo>
                  <a:pt x="720270" y="427636"/>
                </a:moveTo>
                <a:lnTo>
                  <a:pt x="710572" y="429483"/>
                </a:lnTo>
                <a:lnTo>
                  <a:pt x="702653" y="434518"/>
                </a:lnTo>
                <a:lnTo>
                  <a:pt x="697313" y="441986"/>
                </a:lnTo>
                <a:lnTo>
                  <a:pt x="695355" y="451130"/>
                </a:lnTo>
                <a:lnTo>
                  <a:pt x="697313" y="460274"/>
                </a:lnTo>
                <a:lnTo>
                  <a:pt x="702653" y="467741"/>
                </a:lnTo>
                <a:lnTo>
                  <a:pt x="710572" y="472774"/>
                </a:lnTo>
                <a:lnTo>
                  <a:pt x="720270" y="474620"/>
                </a:lnTo>
                <a:lnTo>
                  <a:pt x="729968" y="472774"/>
                </a:lnTo>
                <a:lnTo>
                  <a:pt x="737888" y="467741"/>
                </a:lnTo>
                <a:lnTo>
                  <a:pt x="743228" y="460274"/>
                </a:lnTo>
                <a:lnTo>
                  <a:pt x="745186" y="451130"/>
                </a:lnTo>
                <a:lnTo>
                  <a:pt x="743228" y="441986"/>
                </a:lnTo>
                <a:lnTo>
                  <a:pt x="737888" y="434518"/>
                </a:lnTo>
                <a:lnTo>
                  <a:pt x="729968" y="429483"/>
                </a:lnTo>
                <a:lnTo>
                  <a:pt x="720270" y="427636"/>
                </a:lnTo>
                <a:close/>
              </a:path>
              <a:path w="977265" h="902335">
                <a:moveTo>
                  <a:pt x="488485" y="427636"/>
                </a:moveTo>
                <a:lnTo>
                  <a:pt x="478787" y="429483"/>
                </a:lnTo>
                <a:lnTo>
                  <a:pt x="470867" y="434518"/>
                </a:lnTo>
                <a:lnTo>
                  <a:pt x="465527" y="441986"/>
                </a:lnTo>
                <a:lnTo>
                  <a:pt x="463569" y="451130"/>
                </a:lnTo>
                <a:lnTo>
                  <a:pt x="465527" y="460274"/>
                </a:lnTo>
                <a:lnTo>
                  <a:pt x="470867" y="467741"/>
                </a:lnTo>
                <a:lnTo>
                  <a:pt x="478787" y="472774"/>
                </a:lnTo>
                <a:lnTo>
                  <a:pt x="488485" y="474620"/>
                </a:lnTo>
                <a:lnTo>
                  <a:pt x="498182" y="472774"/>
                </a:lnTo>
                <a:lnTo>
                  <a:pt x="506102" y="467741"/>
                </a:lnTo>
                <a:lnTo>
                  <a:pt x="511441" y="460274"/>
                </a:lnTo>
                <a:lnTo>
                  <a:pt x="513400" y="451130"/>
                </a:lnTo>
                <a:lnTo>
                  <a:pt x="511441" y="441986"/>
                </a:lnTo>
                <a:lnTo>
                  <a:pt x="506102" y="434518"/>
                </a:lnTo>
                <a:lnTo>
                  <a:pt x="498182" y="429483"/>
                </a:lnTo>
                <a:lnTo>
                  <a:pt x="488485" y="427636"/>
                </a:lnTo>
                <a:close/>
              </a:path>
              <a:path w="977265" h="902335">
                <a:moveTo>
                  <a:pt x="256702" y="427636"/>
                </a:moveTo>
                <a:lnTo>
                  <a:pt x="247004" y="429483"/>
                </a:lnTo>
                <a:lnTo>
                  <a:pt x="239084" y="434518"/>
                </a:lnTo>
                <a:lnTo>
                  <a:pt x="233744" y="441986"/>
                </a:lnTo>
                <a:lnTo>
                  <a:pt x="231786" y="451130"/>
                </a:lnTo>
                <a:lnTo>
                  <a:pt x="233744" y="460274"/>
                </a:lnTo>
                <a:lnTo>
                  <a:pt x="239084" y="467741"/>
                </a:lnTo>
                <a:lnTo>
                  <a:pt x="247004" y="472774"/>
                </a:lnTo>
                <a:lnTo>
                  <a:pt x="256702" y="474620"/>
                </a:lnTo>
                <a:lnTo>
                  <a:pt x="266400" y="472774"/>
                </a:lnTo>
                <a:lnTo>
                  <a:pt x="274319" y="467741"/>
                </a:lnTo>
                <a:lnTo>
                  <a:pt x="279659" y="460274"/>
                </a:lnTo>
                <a:lnTo>
                  <a:pt x="281617" y="451130"/>
                </a:lnTo>
                <a:lnTo>
                  <a:pt x="279659" y="441986"/>
                </a:lnTo>
                <a:lnTo>
                  <a:pt x="274319" y="434518"/>
                </a:lnTo>
                <a:lnTo>
                  <a:pt x="266400" y="429483"/>
                </a:lnTo>
                <a:lnTo>
                  <a:pt x="256702" y="427636"/>
                </a:lnTo>
                <a:close/>
              </a:path>
              <a:path w="977265" h="902335">
                <a:moveTo>
                  <a:pt x="24916" y="213818"/>
                </a:moveTo>
                <a:lnTo>
                  <a:pt x="15218" y="215664"/>
                </a:lnTo>
                <a:lnTo>
                  <a:pt x="7298" y="220699"/>
                </a:lnTo>
                <a:lnTo>
                  <a:pt x="1958" y="228167"/>
                </a:lnTo>
                <a:lnTo>
                  <a:pt x="0" y="237312"/>
                </a:lnTo>
                <a:lnTo>
                  <a:pt x="1958" y="246454"/>
                </a:lnTo>
                <a:lnTo>
                  <a:pt x="7298" y="253921"/>
                </a:lnTo>
                <a:lnTo>
                  <a:pt x="15218" y="258955"/>
                </a:lnTo>
                <a:lnTo>
                  <a:pt x="24916" y="260802"/>
                </a:lnTo>
                <a:lnTo>
                  <a:pt x="34613" y="258955"/>
                </a:lnTo>
                <a:lnTo>
                  <a:pt x="42533" y="253921"/>
                </a:lnTo>
                <a:lnTo>
                  <a:pt x="47873" y="246454"/>
                </a:lnTo>
                <a:lnTo>
                  <a:pt x="49832" y="237312"/>
                </a:lnTo>
                <a:lnTo>
                  <a:pt x="47873" y="228167"/>
                </a:lnTo>
                <a:lnTo>
                  <a:pt x="42533" y="220699"/>
                </a:lnTo>
                <a:lnTo>
                  <a:pt x="34613" y="215664"/>
                </a:lnTo>
                <a:lnTo>
                  <a:pt x="24916" y="213818"/>
                </a:lnTo>
                <a:close/>
              </a:path>
              <a:path w="977265" h="902335">
                <a:moveTo>
                  <a:pt x="952052" y="213818"/>
                </a:moveTo>
                <a:lnTo>
                  <a:pt x="942355" y="215664"/>
                </a:lnTo>
                <a:lnTo>
                  <a:pt x="934435" y="220699"/>
                </a:lnTo>
                <a:lnTo>
                  <a:pt x="929095" y="228167"/>
                </a:lnTo>
                <a:lnTo>
                  <a:pt x="927136" y="237312"/>
                </a:lnTo>
                <a:lnTo>
                  <a:pt x="929095" y="246454"/>
                </a:lnTo>
                <a:lnTo>
                  <a:pt x="934435" y="253921"/>
                </a:lnTo>
                <a:lnTo>
                  <a:pt x="942355" y="258955"/>
                </a:lnTo>
                <a:lnTo>
                  <a:pt x="952052" y="260802"/>
                </a:lnTo>
                <a:lnTo>
                  <a:pt x="961750" y="258955"/>
                </a:lnTo>
                <a:lnTo>
                  <a:pt x="969670" y="253921"/>
                </a:lnTo>
                <a:lnTo>
                  <a:pt x="975010" y="246454"/>
                </a:lnTo>
                <a:lnTo>
                  <a:pt x="976969" y="237312"/>
                </a:lnTo>
                <a:lnTo>
                  <a:pt x="975010" y="228167"/>
                </a:lnTo>
                <a:lnTo>
                  <a:pt x="969670" y="220699"/>
                </a:lnTo>
                <a:lnTo>
                  <a:pt x="961750" y="215664"/>
                </a:lnTo>
                <a:lnTo>
                  <a:pt x="952052" y="213818"/>
                </a:lnTo>
                <a:close/>
              </a:path>
              <a:path w="977265" h="902335">
                <a:moveTo>
                  <a:pt x="720270" y="213818"/>
                </a:moveTo>
                <a:lnTo>
                  <a:pt x="710572" y="215664"/>
                </a:lnTo>
                <a:lnTo>
                  <a:pt x="702653" y="220699"/>
                </a:lnTo>
                <a:lnTo>
                  <a:pt x="697313" y="228167"/>
                </a:lnTo>
                <a:lnTo>
                  <a:pt x="695355" y="237312"/>
                </a:lnTo>
                <a:lnTo>
                  <a:pt x="697313" y="246454"/>
                </a:lnTo>
                <a:lnTo>
                  <a:pt x="702653" y="253921"/>
                </a:lnTo>
                <a:lnTo>
                  <a:pt x="710572" y="258955"/>
                </a:lnTo>
                <a:lnTo>
                  <a:pt x="720270" y="260802"/>
                </a:lnTo>
                <a:lnTo>
                  <a:pt x="729968" y="258955"/>
                </a:lnTo>
                <a:lnTo>
                  <a:pt x="737888" y="253921"/>
                </a:lnTo>
                <a:lnTo>
                  <a:pt x="743228" y="246454"/>
                </a:lnTo>
                <a:lnTo>
                  <a:pt x="745186" y="237312"/>
                </a:lnTo>
                <a:lnTo>
                  <a:pt x="743228" y="228167"/>
                </a:lnTo>
                <a:lnTo>
                  <a:pt x="737888" y="220699"/>
                </a:lnTo>
                <a:lnTo>
                  <a:pt x="729968" y="215664"/>
                </a:lnTo>
                <a:lnTo>
                  <a:pt x="720270" y="213818"/>
                </a:lnTo>
                <a:close/>
              </a:path>
              <a:path w="977265" h="902335">
                <a:moveTo>
                  <a:pt x="488485" y="213818"/>
                </a:moveTo>
                <a:lnTo>
                  <a:pt x="478787" y="215664"/>
                </a:lnTo>
                <a:lnTo>
                  <a:pt x="470867" y="220699"/>
                </a:lnTo>
                <a:lnTo>
                  <a:pt x="465527" y="228167"/>
                </a:lnTo>
                <a:lnTo>
                  <a:pt x="463569" y="237312"/>
                </a:lnTo>
                <a:lnTo>
                  <a:pt x="465527" y="246454"/>
                </a:lnTo>
                <a:lnTo>
                  <a:pt x="470867" y="253921"/>
                </a:lnTo>
                <a:lnTo>
                  <a:pt x="478787" y="258955"/>
                </a:lnTo>
                <a:lnTo>
                  <a:pt x="488485" y="260802"/>
                </a:lnTo>
                <a:lnTo>
                  <a:pt x="498182" y="258955"/>
                </a:lnTo>
                <a:lnTo>
                  <a:pt x="506102" y="253921"/>
                </a:lnTo>
                <a:lnTo>
                  <a:pt x="511441" y="246454"/>
                </a:lnTo>
                <a:lnTo>
                  <a:pt x="513400" y="237312"/>
                </a:lnTo>
                <a:lnTo>
                  <a:pt x="511441" y="228167"/>
                </a:lnTo>
                <a:lnTo>
                  <a:pt x="506102" y="220699"/>
                </a:lnTo>
                <a:lnTo>
                  <a:pt x="498182" y="215664"/>
                </a:lnTo>
                <a:lnTo>
                  <a:pt x="488485" y="213818"/>
                </a:lnTo>
                <a:close/>
              </a:path>
              <a:path w="977265" h="902335">
                <a:moveTo>
                  <a:pt x="256702" y="213818"/>
                </a:moveTo>
                <a:lnTo>
                  <a:pt x="247004" y="215664"/>
                </a:lnTo>
                <a:lnTo>
                  <a:pt x="239084" y="220699"/>
                </a:lnTo>
                <a:lnTo>
                  <a:pt x="233744" y="228167"/>
                </a:lnTo>
                <a:lnTo>
                  <a:pt x="231786" y="237312"/>
                </a:lnTo>
                <a:lnTo>
                  <a:pt x="233744" y="246454"/>
                </a:lnTo>
                <a:lnTo>
                  <a:pt x="239084" y="253921"/>
                </a:lnTo>
                <a:lnTo>
                  <a:pt x="247004" y="258955"/>
                </a:lnTo>
                <a:lnTo>
                  <a:pt x="256702" y="260802"/>
                </a:lnTo>
                <a:lnTo>
                  <a:pt x="266400" y="258955"/>
                </a:lnTo>
                <a:lnTo>
                  <a:pt x="274319" y="253921"/>
                </a:lnTo>
                <a:lnTo>
                  <a:pt x="279659" y="246454"/>
                </a:lnTo>
                <a:lnTo>
                  <a:pt x="281617" y="237312"/>
                </a:lnTo>
                <a:lnTo>
                  <a:pt x="279659" y="228167"/>
                </a:lnTo>
                <a:lnTo>
                  <a:pt x="274319" y="220699"/>
                </a:lnTo>
                <a:lnTo>
                  <a:pt x="266400" y="215664"/>
                </a:lnTo>
                <a:lnTo>
                  <a:pt x="256702" y="213818"/>
                </a:lnTo>
                <a:close/>
              </a:path>
              <a:path w="977265" h="902335">
                <a:moveTo>
                  <a:pt x="952052" y="0"/>
                </a:moveTo>
                <a:lnTo>
                  <a:pt x="942355" y="1846"/>
                </a:lnTo>
                <a:lnTo>
                  <a:pt x="934435" y="6881"/>
                </a:lnTo>
                <a:lnTo>
                  <a:pt x="929095" y="14348"/>
                </a:lnTo>
                <a:lnTo>
                  <a:pt x="927136" y="23491"/>
                </a:lnTo>
                <a:lnTo>
                  <a:pt x="929095" y="32635"/>
                </a:lnTo>
                <a:lnTo>
                  <a:pt x="934435" y="40102"/>
                </a:lnTo>
                <a:lnTo>
                  <a:pt x="942355" y="45137"/>
                </a:lnTo>
                <a:lnTo>
                  <a:pt x="952052" y="46983"/>
                </a:lnTo>
                <a:lnTo>
                  <a:pt x="961750" y="45137"/>
                </a:lnTo>
                <a:lnTo>
                  <a:pt x="969670" y="40102"/>
                </a:lnTo>
                <a:lnTo>
                  <a:pt x="975010" y="32635"/>
                </a:lnTo>
                <a:lnTo>
                  <a:pt x="976969" y="23491"/>
                </a:lnTo>
                <a:lnTo>
                  <a:pt x="975010" y="14348"/>
                </a:lnTo>
                <a:lnTo>
                  <a:pt x="969670" y="6881"/>
                </a:lnTo>
                <a:lnTo>
                  <a:pt x="961750" y="1846"/>
                </a:lnTo>
                <a:lnTo>
                  <a:pt x="952052" y="0"/>
                </a:lnTo>
                <a:close/>
              </a:path>
              <a:path w="977265" h="902335">
                <a:moveTo>
                  <a:pt x="720270" y="0"/>
                </a:moveTo>
                <a:lnTo>
                  <a:pt x="710572" y="1846"/>
                </a:lnTo>
                <a:lnTo>
                  <a:pt x="702653" y="6881"/>
                </a:lnTo>
                <a:lnTo>
                  <a:pt x="697313" y="14348"/>
                </a:lnTo>
                <a:lnTo>
                  <a:pt x="695355" y="23491"/>
                </a:lnTo>
                <a:lnTo>
                  <a:pt x="697313" y="32635"/>
                </a:lnTo>
                <a:lnTo>
                  <a:pt x="702653" y="40102"/>
                </a:lnTo>
                <a:lnTo>
                  <a:pt x="710572" y="45137"/>
                </a:lnTo>
                <a:lnTo>
                  <a:pt x="720270" y="46983"/>
                </a:lnTo>
                <a:lnTo>
                  <a:pt x="729968" y="45137"/>
                </a:lnTo>
                <a:lnTo>
                  <a:pt x="737888" y="40102"/>
                </a:lnTo>
                <a:lnTo>
                  <a:pt x="743228" y="32635"/>
                </a:lnTo>
                <a:lnTo>
                  <a:pt x="745186" y="23491"/>
                </a:lnTo>
                <a:lnTo>
                  <a:pt x="743228" y="14348"/>
                </a:lnTo>
                <a:lnTo>
                  <a:pt x="737888" y="6881"/>
                </a:lnTo>
                <a:lnTo>
                  <a:pt x="729968" y="1846"/>
                </a:lnTo>
                <a:lnTo>
                  <a:pt x="720270" y="0"/>
                </a:lnTo>
                <a:close/>
              </a:path>
              <a:path w="977265" h="902335">
                <a:moveTo>
                  <a:pt x="488485" y="0"/>
                </a:moveTo>
                <a:lnTo>
                  <a:pt x="478787" y="1846"/>
                </a:lnTo>
                <a:lnTo>
                  <a:pt x="470867" y="6881"/>
                </a:lnTo>
                <a:lnTo>
                  <a:pt x="465527" y="14348"/>
                </a:lnTo>
                <a:lnTo>
                  <a:pt x="463569" y="23491"/>
                </a:lnTo>
                <a:lnTo>
                  <a:pt x="465527" y="32635"/>
                </a:lnTo>
                <a:lnTo>
                  <a:pt x="470867" y="40102"/>
                </a:lnTo>
                <a:lnTo>
                  <a:pt x="478787" y="45137"/>
                </a:lnTo>
                <a:lnTo>
                  <a:pt x="488485" y="46983"/>
                </a:lnTo>
                <a:lnTo>
                  <a:pt x="498182" y="45137"/>
                </a:lnTo>
                <a:lnTo>
                  <a:pt x="506102" y="40102"/>
                </a:lnTo>
                <a:lnTo>
                  <a:pt x="511441" y="32635"/>
                </a:lnTo>
                <a:lnTo>
                  <a:pt x="513400" y="23491"/>
                </a:lnTo>
                <a:lnTo>
                  <a:pt x="511441" y="14348"/>
                </a:lnTo>
                <a:lnTo>
                  <a:pt x="506102" y="6881"/>
                </a:lnTo>
                <a:lnTo>
                  <a:pt x="498182" y="1846"/>
                </a:lnTo>
                <a:lnTo>
                  <a:pt x="488485" y="0"/>
                </a:lnTo>
                <a:close/>
              </a:path>
              <a:path w="977265" h="902335">
                <a:moveTo>
                  <a:pt x="256702" y="0"/>
                </a:moveTo>
                <a:lnTo>
                  <a:pt x="247004" y="1846"/>
                </a:lnTo>
                <a:lnTo>
                  <a:pt x="239084" y="6881"/>
                </a:lnTo>
                <a:lnTo>
                  <a:pt x="233744" y="14348"/>
                </a:lnTo>
                <a:lnTo>
                  <a:pt x="231786" y="23491"/>
                </a:lnTo>
                <a:lnTo>
                  <a:pt x="233744" y="32635"/>
                </a:lnTo>
                <a:lnTo>
                  <a:pt x="239084" y="40102"/>
                </a:lnTo>
                <a:lnTo>
                  <a:pt x="247004" y="45137"/>
                </a:lnTo>
                <a:lnTo>
                  <a:pt x="256702" y="46983"/>
                </a:lnTo>
                <a:lnTo>
                  <a:pt x="266400" y="45137"/>
                </a:lnTo>
                <a:lnTo>
                  <a:pt x="274319" y="40102"/>
                </a:lnTo>
                <a:lnTo>
                  <a:pt x="279659" y="32635"/>
                </a:lnTo>
                <a:lnTo>
                  <a:pt x="281617" y="23491"/>
                </a:lnTo>
                <a:lnTo>
                  <a:pt x="279659" y="14348"/>
                </a:lnTo>
                <a:lnTo>
                  <a:pt x="274319" y="6881"/>
                </a:lnTo>
                <a:lnTo>
                  <a:pt x="266400" y="1846"/>
                </a:lnTo>
                <a:lnTo>
                  <a:pt x="256702" y="0"/>
                </a:lnTo>
                <a:close/>
              </a:path>
            </a:pathLst>
          </a:custGeom>
          <a:solidFill>
            <a:srgbClr val="BCDF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3180" y="1521074"/>
            <a:ext cx="5296489" cy="956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1" i="0">
                <a:solidFill>
                  <a:srgbClr val="131A59"/>
                </a:solidFill>
                <a:latin typeface="Montserrat Black"/>
                <a:cs typeface="Montserrat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9608" y="2776632"/>
            <a:ext cx="5836284" cy="4893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131A59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3180" y="1521074"/>
            <a:ext cx="5296489" cy="471476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indent="220979">
              <a:lnSpc>
                <a:spcPts val="3620"/>
              </a:lnSpc>
              <a:spcBef>
                <a:spcPts val="285"/>
              </a:spcBef>
            </a:pPr>
            <a:r>
              <a:rPr lang="en-US" sz="2800" spc="-85" dirty="0"/>
              <a:t>CARTA DE APRESENTAÇÃO</a:t>
            </a:r>
            <a:endParaRPr sz="2800" spc="-6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30250" y="3289300"/>
            <a:ext cx="5611789" cy="470596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pt-BR" sz="180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Eu, </a:t>
            </a:r>
            <a:r>
              <a:rPr lang="pt-BR" sz="1800" b="1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Dr. XXXXXXXXXXXXXXXXXX </a:t>
            </a:r>
            <a:r>
              <a:rPr lang="pt-BR" sz="1800" b="1" dirty="0" err="1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CRMxxxxxx</a:t>
            </a: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, venho por meio desta apresentar o </a:t>
            </a:r>
            <a:r>
              <a:rPr lang="pt-BR" sz="1800" b="1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Dr. </a:t>
            </a:r>
            <a:r>
              <a:rPr lang="pt-BR" sz="1800" b="1" dirty="0" err="1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xxxxxxxxxxxxxxxxxxxx</a:t>
            </a: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pt-BR" sz="1800" b="1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CRM </a:t>
            </a:r>
            <a:r>
              <a:rPr lang="pt-BR" sz="1800" b="1" dirty="0" err="1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xxxxxx</a:t>
            </a: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, para compor o corpo clínico do </a:t>
            </a:r>
            <a:r>
              <a:rPr lang="pt-BR" sz="1800" b="1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Hospital Santa Rita</a:t>
            </a: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Atenciosamente,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Nome do Médico Apresentante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10078765"/>
            <a:ext cx="7557770" cy="613523"/>
          </a:xfrm>
          <a:custGeom>
            <a:avLst/>
            <a:gdLst/>
            <a:ahLst/>
            <a:cxnLst/>
            <a:rect l="l" t="t" r="r" b="b"/>
            <a:pathLst>
              <a:path w="7557770" h="2689225">
                <a:moveTo>
                  <a:pt x="7037014" y="0"/>
                </a:moveTo>
                <a:lnTo>
                  <a:pt x="517852" y="0"/>
                </a:lnTo>
                <a:lnTo>
                  <a:pt x="470660" y="2137"/>
                </a:lnTo>
                <a:lnTo>
                  <a:pt x="424620" y="8423"/>
                </a:lnTo>
                <a:lnTo>
                  <a:pt x="379918" y="18672"/>
                </a:lnTo>
                <a:lnTo>
                  <a:pt x="336741" y="32695"/>
                </a:lnTo>
                <a:lnTo>
                  <a:pt x="295278" y="50306"/>
                </a:lnTo>
                <a:lnTo>
                  <a:pt x="255716" y="71317"/>
                </a:lnTo>
                <a:lnTo>
                  <a:pt x="218242" y="95540"/>
                </a:lnTo>
                <a:lnTo>
                  <a:pt x="183043" y="122788"/>
                </a:lnTo>
                <a:lnTo>
                  <a:pt x="150307" y="152873"/>
                </a:lnTo>
                <a:lnTo>
                  <a:pt x="120221" y="185609"/>
                </a:lnTo>
                <a:lnTo>
                  <a:pt x="92973" y="220808"/>
                </a:lnTo>
                <a:lnTo>
                  <a:pt x="68750" y="258283"/>
                </a:lnTo>
                <a:lnTo>
                  <a:pt x="47739" y="297845"/>
                </a:lnTo>
                <a:lnTo>
                  <a:pt x="30129" y="339308"/>
                </a:lnTo>
                <a:lnTo>
                  <a:pt x="16105" y="382484"/>
                </a:lnTo>
                <a:lnTo>
                  <a:pt x="5857" y="427186"/>
                </a:lnTo>
                <a:lnTo>
                  <a:pt x="0" y="470082"/>
                </a:lnTo>
                <a:lnTo>
                  <a:pt x="0" y="2688936"/>
                </a:lnTo>
                <a:lnTo>
                  <a:pt x="7557433" y="2688936"/>
                </a:lnTo>
                <a:lnTo>
                  <a:pt x="7557433" y="520419"/>
                </a:lnTo>
                <a:lnTo>
                  <a:pt x="7555296" y="473227"/>
                </a:lnTo>
                <a:lnTo>
                  <a:pt x="7549009" y="427186"/>
                </a:lnTo>
                <a:lnTo>
                  <a:pt x="7538761" y="382484"/>
                </a:lnTo>
                <a:lnTo>
                  <a:pt x="7524737" y="339308"/>
                </a:lnTo>
                <a:lnTo>
                  <a:pt x="7507127" y="297845"/>
                </a:lnTo>
                <a:lnTo>
                  <a:pt x="7486117" y="258283"/>
                </a:lnTo>
                <a:lnTo>
                  <a:pt x="7461894" y="220808"/>
                </a:lnTo>
                <a:lnTo>
                  <a:pt x="7434646" y="185609"/>
                </a:lnTo>
                <a:lnTo>
                  <a:pt x="7404560" y="152873"/>
                </a:lnTo>
                <a:lnTo>
                  <a:pt x="7371824" y="122788"/>
                </a:lnTo>
                <a:lnTo>
                  <a:pt x="7336626" y="95540"/>
                </a:lnTo>
                <a:lnTo>
                  <a:pt x="7299151" y="71317"/>
                </a:lnTo>
                <a:lnTo>
                  <a:pt x="7259589" y="50306"/>
                </a:lnTo>
                <a:lnTo>
                  <a:pt x="7218126" y="32695"/>
                </a:lnTo>
                <a:lnTo>
                  <a:pt x="7174949" y="18672"/>
                </a:lnTo>
                <a:lnTo>
                  <a:pt x="7130247" y="8423"/>
                </a:lnTo>
                <a:lnTo>
                  <a:pt x="7084206" y="2137"/>
                </a:lnTo>
                <a:lnTo>
                  <a:pt x="7037014" y="0"/>
                </a:lnTo>
                <a:close/>
              </a:path>
            </a:pathLst>
          </a:custGeom>
          <a:solidFill>
            <a:srgbClr val="131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91"/>
            <a:ext cx="7557770" cy="180340"/>
          </a:xfrm>
          <a:custGeom>
            <a:avLst/>
            <a:gdLst/>
            <a:ahLst/>
            <a:cxnLst/>
            <a:rect l="l" t="t" r="r" b="b"/>
            <a:pathLst>
              <a:path w="7557770" h="180340">
                <a:moveTo>
                  <a:pt x="7557433" y="0"/>
                </a:moveTo>
                <a:lnTo>
                  <a:pt x="0" y="0"/>
                </a:lnTo>
                <a:lnTo>
                  <a:pt x="0" y="102629"/>
                </a:lnTo>
                <a:lnTo>
                  <a:pt x="4534" y="124944"/>
                </a:lnTo>
                <a:lnTo>
                  <a:pt x="23870" y="153562"/>
                </a:lnTo>
                <a:lnTo>
                  <a:pt x="52488" y="172898"/>
                </a:lnTo>
                <a:lnTo>
                  <a:pt x="87433" y="179999"/>
                </a:lnTo>
                <a:lnTo>
                  <a:pt x="7467433" y="179999"/>
                </a:lnTo>
                <a:lnTo>
                  <a:pt x="7502378" y="172898"/>
                </a:lnTo>
                <a:lnTo>
                  <a:pt x="7530995" y="153562"/>
                </a:lnTo>
                <a:lnTo>
                  <a:pt x="7550331" y="124944"/>
                </a:lnTo>
                <a:lnTo>
                  <a:pt x="7557433" y="89999"/>
                </a:lnTo>
                <a:lnTo>
                  <a:pt x="7557433" y="0"/>
                </a:lnTo>
                <a:close/>
              </a:path>
            </a:pathLst>
          </a:custGeom>
          <a:solidFill>
            <a:srgbClr val="131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780817"/>
            <a:ext cx="817880" cy="1536700"/>
          </a:xfrm>
          <a:custGeom>
            <a:avLst/>
            <a:gdLst/>
            <a:ahLst/>
            <a:cxnLst/>
            <a:rect l="l" t="t" r="r" b="b"/>
            <a:pathLst>
              <a:path w="817880" h="1536700">
                <a:moveTo>
                  <a:pt x="192177" y="12700"/>
                </a:moveTo>
                <a:lnTo>
                  <a:pt x="46249" y="12700"/>
                </a:lnTo>
                <a:lnTo>
                  <a:pt x="94291" y="25400"/>
                </a:lnTo>
                <a:lnTo>
                  <a:pt x="141477" y="25400"/>
                </a:lnTo>
                <a:lnTo>
                  <a:pt x="232940" y="50800"/>
                </a:lnTo>
                <a:lnTo>
                  <a:pt x="319969" y="76200"/>
                </a:lnTo>
                <a:lnTo>
                  <a:pt x="361611" y="101600"/>
                </a:lnTo>
                <a:lnTo>
                  <a:pt x="401892" y="114300"/>
                </a:lnTo>
                <a:lnTo>
                  <a:pt x="440729" y="139700"/>
                </a:lnTo>
                <a:lnTo>
                  <a:pt x="478039" y="165100"/>
                </a:lnTo>
                <a:lnTo>
                  <a:pt x="513737" y="190500"/>
                </a:lnTo>
                <a:lnTo>
                  <a:pt x="547739" y="215900"/>
                </a:lnTo>
                <a:lnTo>
                  <a:pt x="579962" y="254000"/>
                </a:lnTo>
                <a:lnTo>
                  <a:pt x="610321" y="279400"/>
                </a:lnTo>
                <a:lnTo>
                  <a:pt x="638734" y="317500"/>
                </a:lnTo>
                <a:lnTo>
                  <a:pt x="665115" y="355600"/>
                </a:lnTo>
                <a:lnTo>
                  <a:pt x="689382" y="393700"/>
                </a:lnTo>
                <a:lnTo>
                  <a:pt x="711451" y="431800"/>
                </a:lnTo>
                <a:lnTo>
                  <a:pt x="731237" y="469900"/>
                </a:lnTo>
                <a:lnTo>
                  <a:pt x="748657" y="508000"/>
                </a:lnTo>
                <a:lnTo>
                  <a:pt x="763627" y="546100"/>
                </a:lnTo>
                <a:lnTo>
                  <a:pt x="776063" y="584200"/>
                </a:lnTo>
                <a:lnTo>
                  <a:pt x="785882" y="635000"/>
                </a:lnTo>
                <a:lnTo>
                  <a:pt x="792998" y="673100"/>
                </a:lnTo>
                <a:lnTo>
                  <a:pt x="797330" y="723900"/>
                </a:lnTo>
                <a:lnTo>
                  <a:pt x="798793" y="774700"/>
                </a:lnTo>
                <a:lnTo>
                  <a:pt x="797330" y="812800"/>
                </a:lnTo>
                <a:lnTo>
                  <a:pt x="792998" y="863600"/>
                </a:lnTo>
                <a:lnTo>
                  <a:pt x="785882" y="901700"/>
                </a:lnTo>
                <a:lnTo>
                  <a:pt x="776063" y="952500"/>
                </a:lnTo>
                <a:lnTo>
                  <a:pt x="763627" y="990600"/>
                </a:lnTo>
                <a:lnTo>
                  <a:pt x="748657" y="1028700"/>
                </a:lnTo>
                <a:lnTo>
                  <a:pt x="731237" y="1079500"/>
                </a:lnTo>
                <a:lnTo>
                  <a:pt x="711451" y="1117600"/>
                </a:lnTo>
                <a:lnTo>
                  <a:pt x="689382" y="1155700"/>
                </a:lnTo>
                <a:lnTo>
                  <a:pt x="665115" y="1193800"/>
                </a:lnTo>
                <a:lnTo>
                  <a:pt x="638734" y="1219200"/>
                </a:lnTo>
                <a:lnTo>
                  <a:pt x="610321" y="1257300"/>
                </a:lnTo>
                <a:lnTo>
                  <a:pt x="579962" y="1282700"/>
                </a:lnTo>
                <a:lnTo>
                  <a:pt x="547739" y="1320800"/>
                </a:lnTo>
                <a:lnTo>
                  <a:pt x="513737" y="1346200"/>
                </a:lnTo>
                <a:lnTo>
                  <a:pt x="478039" y="1371600"/>
                </a:lnTo>
                <a:lnTo>
                  <a:pt x="440729" y="1397000"/>
                </a:lnTo>
                <a:lnTo>
                  <a:pt x="401892" y="1422400"/>
                </a:lnTo>
                <a:lnTo>
                  <a:pt x="361611" y="1447800"/>
                </a:lnTo>
                <a:lnTo>
                  <a:pt x="277051" y="1473200"/>
                </a:lnTo>
                <a:lnTo>
                  <a:pt x="232940" y="1498600"/>
                </a:lnTo>
                <a:lnTo>
                  <a:pt x="187721" y="1498600"/>
                </a:lnTo>
                <a:lnTo>
                  <a:pt x="94291" y="1524000"/>
                </a:lnTo>
                <a:lnTo>
                  <a:pt x="0" y="1524000"/>
                </a:lnTo>
                <a:lnTo>
                  <a:pt x="0" y="1536700"/>
                </a:lnTo>
                <a:lnTo>
                  <a:pt x="144850" y="1536700"/>
                </a:lnTo>
                <a:lnTo>
                  <a:pt x="283598" y="1498600"/>
                </a:lnTo>
                <a:lnTo>
                  <a:pt x="327520" y="1473200"/>
                </a:lnTo>
                <a:lnTo>
                  <a:pt x="370136" y="1460500"/>
                </a:lnTo>
                <a:lnTo>
                  <a:pt x="411360" y="1435100"/>
                </a:lnTo>
                <a:lnTo>
                  <a:pt x="451106" y="1409700"/>
                </a:lnTo>
                <a:lnTo>
                  <a:pt x="489289" y="1384300"/>
                </a:lnTo>
                <a:lnTo>
                  <a:pt x="525822" y="1358900"/>
                </a:lnTo>
                <a:lnTo>
                  <a:pt x="560620" y="1333500"/>
                </a:lnTo>
                <a:lnTo>
                  <a:pt x="593596" y="1295400"/>
                </a:lnTo>
                <a:lnTo>
                  <a:pt x="624666" y="1270000"/>
                </a:lnTo>
                <a:lnTo>
                  <a:pt x="653743" y="1231900"/>
                </a:lnTo>
                <a:lnTo>
                  <a:pt x="680742" y="1193800"/>
                </a:lnTo>
                <a:lnTo>
                  <a:pt x="705577" y="1155700"/>
                </a:lnTo>
                <a:lnTo>
                  <a:pt x="728161" y="1117600"/>
                </a:lnTo>
                <a:lnTo>
                  <a:pt x="748410" y="1079500"/>
                </a:lnTo>
                <a:lnTo>
                  <a:pt x="766237" y="1041400"/>
                </a:lnTo>
                <a:lnTo>
                  <a:pt x="781557" y="1003300"/>
                </a:lnTo>
                <a:lnTo>
                  <a:pt x="794284" y="952500"/>
                </a:lnTo>
                <a:lnTo>
                  <a:pt x="804332" y="914400"/>
                </a:lnTo>
                <a:lnTo>
                  <a:pt x="811616" y="863600"/>
                </a:lnTo>
                <a:lnTo>
                  <a:pt x="816049" y="812800"/>
                </a:lnTo>
                <a:lnTo>
                  <a:pt x="817545" y="774700"/>
                </a:lnTo>
                <a:lnTo>
                  <a:pt x="816049" y="723900"/>
                </a:lnTo>
                <a:lnTo>
                  <a:pt x="811616" y="673100"/>
                </a:lnTo>
                <a:lnTo>
                  <a:pt x="804332" y="635000"/>
                </a:lnTo>
                <a:lnTo>
                  <a:pt x="794284" y="584200"/>
                </a:lnTo>
                <a:lnTo>
                  <a:pt x="781557" y="546100"/>
                </a:lnTo>
                <a:lnTo>
                  <a:pt x="766237" y="495300"/>
                </a:lnTo>
                <a:lnTo>
                  <a:pt x="748410" y="457200"/>
                </a:lnTo>
                <a:lnTo>
                  <a:pt x="728161" y="419100"/>
                </a:lnTo>
                <a:lnTo>
                  <a:pt x="705577" y="381000"/>
                </a:lnTo>
                <a:lnTo>
                  <a:pt x="680742" y="342900"/>
                </a:lnTo>
                <a:lnTo>
                  <a:pt x="653743" y="304800"/>
                </a:lnTo>
                <a:lnTo>
                  <a:pt x="624666" y="266700"/>
                </a:lnTo>
                <a:lnTo>
                  <a:pt x="593596" y="241300"/>
                </a:lnTo>
                <a:lnTo>
                  <a:pt x="560620" y="203200"/>
                </a:lnTo>
                <a:lnTo>
                  <a:pt x="525822" y="177800"/>
                </a:lnTo>
                <a:lnTo>
                  <a:pt x="489289" y="152400"/>
                </a:lnTo>
                <a:lnTo>
                  <a:pt x="451106" y="127000"/>
                </a:lnTo>
                <a:lnTo>
                  <a:pt x="411360" y="101600"/>
                </a:lnTo>
                <a:lnTo>
                  <a:pt x="370136" y="76200"/>
                </a:lnTo>
                <a:lnTo>
                  <a:pt x="283598" y="50800"/>
                </a:lnTo>
                <a:lnTo>
                  <a:pt x="238454" y="25400"/>
                </a:lnTo>
                <a:lnTo>
                  <a:pt x="192177" y="12700"/>
                </a:lnTo>
                <a:close/>
              </a:path>
              <a:path w="817880" h="1536700">
                <a:moveTo>
                  <a:pt x="187272" y="88900"/>
                </a:moveTo>
                <a:lnTo>
                  <a:pt x="95886" y="88900"/>
                </a:lnTo>
                <a:lnTo>
                  <a:pt x="235749" y="127000"/>
                </a:lnTo>
                <a:lnTo>
                  <a:pt x="322518" y="152400"/>
                </a:lnTo>
                <a:lnTo>
                  <a:pt x="363636" y="177800"/>
                </a:lnTo>
                <a:lnTo>
                  <a:pt x="403100" y="203200"/>
                </a:lnTo>
                <a:lnTo>
                  <a:pt x="440801" y="228600"/>
                </a:lnTo>
                <a:lnTo>
                  <a:pt x="476631" y="254000"/>
                </a:lnTo>
                <a:lnTo>
                  <a:pt x="510482" y="292100"/>
                </a:lnTo>
                <a:lnTo>
                  <a:pt x="542246" y="317500"/>
                </a:lnTo>
                <a:lnTo>
                  <a:pt x="571815" y="355600"/>
                </a:lnTo>
                <a:lnTo>
                  <a:pt x="599081" y="393700"/>
                </a:lnTo>
                <a:lnTo>
                  <a:pt x="623935" y="419100"/>
                </a:lnTo>
                <a:lnTo>
                  <a:pt x="646271" y="457200"/>
                </a:lnTo>
                <a:lnTo>
                  <a:pt x="665978" y="508000"/>
                </a:lnTo>
                <a:lnTo>
                  <a:pt x="682951" y="546100"/>
                </a:lnTo>
                <a:lnTo>
                  <a:pt x="697079" y="584200"/>
                </a:lnTo>
                <a:lnTo>
                  <a:pt x="708257" y="635000"/>
                </a:lnTo>
                <a:lnTo>
                  <a:pt x="716374" y="673100"/>
                </a:lnTo>
                <a:lnTo>
                  <a:pt x="721324" y="723900"/>
                </a:lnTo>
                <a:lnTo>
                  <a:pt x="722998" y="774700"/>
                </a:lnTo>
                <a:lnTo>
                  <a:pt x="721324" y="812800"/>
                </a:lnTo>
                <a:lnTo>
                  <a:pt x="716374" y="863600"/>
                </a:lnTo>
                <a:lnTo>
                  <a:pt x="708257" y="901700"/>
                </a:lnTo>
                <a:lnTo>
                  <a:pt x="697079" y="952500"/>
                </a:lnTo>
                <a:lnTo>
                  <a:pt x="682951" y="990600"/>
                </a:lnTo>
                <a:lnTo>
                  <a:pt x="665978" y="1041400"/>
                </a:lnTo>
                <a:lnTo>
                  <a:pt x="646271" y="1079500"/>
                </a:lnTo>
                <a:lnTo>
                  <a:pt x="623935" y="1117600"/>
                </a:lnTo>
                <a:lnTo>
                  <a:pt x="599081" y="1155700"/>
                </a:lnTo>
                <a:lnTo>
                  <a:pt x="571815" y="1193800"/>
                </a:lnTo>
                <a:lnTo>
                  <a:pt x="542246" y="1219200"/>
                </a:lnTo>
                <a:lnTo>
                  <a:pt x="510482" y="1257300"/>
                </a:lnTo>
                <a:lnTo>
                  <a:pt x="476631" y="1282700"/>
                </a:lnTo>
                <a:lnTo>
                  <a:pt x="440801" y="1308100"/>
                </a:lnTo>
                <a:lnTo>
                  <a:pt x="403100" y="1333500"/>
                </a:lnTo>
                <a:lnTo>
                  <a:pt x="363636" y="1358900"/>
                </a:lnTo>
                <a:lnTo>
                  <a:pt x="322518" y="1384300"/>
                </a:lnTo>
                <a:lnTo>
                  <a:pt x="279853" y="1397000"/>
                </a:lnTo>
                <a:lnTo>
                  <a:pt x="235749" y="1422400"/>
                </a:lnTo>
                <a:lnTo>
                  <a:pt x="190314" y="1435100"/>
                </a:lnTo>
                <a:lnTo>
                  <a:pt x="143658" y="1435100"/>
                </a:lnTo>
                <a:lnTo>
                  <a:pt x="95886" y="1447800"/>
                </a:lnTo>
                <a:lnTo>
                  <a:pt x="0" y="1447800"/>
                </a:lnTo>
                <a:lnTo>
                  <a:pt x="0" y="1473200"/>
                </a:lnTo>
                <a:lnTo>
                  <a:pt x="46255" y="1473200"/>
                </a:lnTo>
                <a:lnTo>
                  <a:pt x="94235" y="1460500"/>
                </a:lnTo>
                <a:lnTo>
                  <a:pt x="141273" y="1460500"/>
                </a:lnTo>
                <a:lnTo>
                  <a:pt x="232135" y="1435100"/>
                </a:lnTo>
                <a:lnTo>
                  <a:pt x="275762" y="1422400"/>
                </a:lnTo>
                <a:lnTo>
                  <a:pt x="318058" y="1397000"/>
                </a:lnTo>
                <a:lnTo>
                  <a:pt x="358923" y="1384300"/>
                </a:lnTo>
                <a:lnTo>
                  <a:pt x="398259" y="1358900"/>
                </a:lnTo>
                <a:lnTo>
                  <a:pt x="435970" y="1333500"/>
                </a:lnTo>
                <a:lnTo>
                  <a:pt x="471957" y="1308100"/>
                </a:lnTo>
                <a:lnTo>
                  <a:pt x="506122" y="1282700"/>
                </a:lnTo>
                <a:lnTo>
                  <a:pt x="538368" y="1244600"/>
                </a:lnTo>
                <a:lnTo>
                  <a:pt x="568596" y="1219200"/>
                </a:lnTo>
                <a:lnTo>
                  <a:pt x="596709" y="1181100"/>
                </a:lnTo>
                <a:lnTo>
                  <a:pt x="622609" y="1143000"/>
                </a:lnTo>
                <a:lnTo>
                  <a:pt x="646198" y="1104900"/>
                </a:lnTo>
                <a:lnTo>
                  <a:pt x="667378" y="1066800"/>
                </a:lnTo>
                <a:lnTo>
                  <a:pt x="686052" y="1028700"/>
                </a:lnTo>
                <a:lnTo>
                  <a:pt x="702121" y="990600"/>
                </a:lnTo>
                <a:lnTo>
                  <a:pt x="715488" y="952500"/>
                </a:lnTo>
                <a:lnTo>
                  <a:pt x="726055" y="901700"/>
                </a:lnTo>
                <a:lnTo>
                  <a:pt x="733724" y="863600"/>
                </a:lnTo>
                <a:lnTo>
                  <a:pt x="738397" y="812800"/>
                </a:lnTo>
                <a:lnTo>
                  <a:pt x="739976" y="774700"/>
                </a:lnTo>
                <a:lnTo>
                  <a:pt x="738397" y="723900"/>
                </a:lnTo>
                <a:lnTo>
                  <a:pt x="733724" y="673100"/>
                </a:lnTo>
                <a:lnTo>
                  <a:pt x="726055" y="635000"/>
                </a:lnTo>
                <a:lnTo>
                  <a:pt x="715488" y="596900"/>
                </a:lnTo>
                <a:lnTo>
                  <a:pt x="702121" y="546100"/>
                </a:lnTo>
                <a:lnTo>
                  <a:pt x="686052" y="508000"/>
                </a:lnTo>
                <a:lnTo>
                  <a:pt x="667378" y="469900"/>
                </a:lnTo>
                <a:lnTo>
                  <a:pt x="646198" y="431800"/>
                </a:lnTo>
                <a:lnTo>
                  <a:pt x="622609" y="393700"/>
                </a:lnTo>
                <a:lnTo>
                  <a:pt x="596709" y="355600"/>
                </a:lnTo>
                <a:lnTo>
                  <a:pt x="568596" y="317500"/>
                </a:lnTo>
                <a:lnTo>
                  <a:pt x="538368" y="292100"/>
                </a:lnTo>
                <a:lnTo>
                  <a:pt x="506122" y="254000"/>
                </a:lnTo>
                <a:lnTo>
                  <a:pt x="471957" y="228600"/>
                </a:lnTo>
                <a:lnTo>
                  <a:pt x="435970" y="203200"/>
                </a:lnTo>
                <a:lnTo>
                  <a:pt x="398259" y="177800"/>
                </a:lnTo>
                <a:lnTo>
                  <a:pt x="358923" y="152400"/>
                </a:lnTo>
                <a:lnTo>
                  <a:pt x="318058" y="139700"/>
                </a:lnTo>
                <a:lnTo>
                  <a:pt x="275762" y="114300"/>
                </a:lnTo>
                <a:lnTo>
                  <a:pt x="187272" y="88900"/>
                </a:lnTo>
                <a:close/>
              </a:path>
              <a:path w="817880" h="1536700">
                <a:moveTo>
                  <a:pt x="95698" y="1384300"/>
                </a:moveTo>
                <a:lnTo>
                  <a:pt x="0" y="1384300"/>
                </a:lnTo>
                <a:lnTo>
                  <a:pt x="0" y="1397000"/>
                </a:lnTo>
                <a:lnTo>
                  <a:pt x="47061" y="1397000"/>
                </a:lnTo>
                <a:lnTo>
                  <a:pt x="95698" y="1384300"/>
                </a:lnTo>
                <a:close/>
              </a:path>
              <a:path w="817880" h="1536700">
                <a:moveTo>
                  <a:pt x="47061" y="139700"/>
                </a:moveTo>
                <a:lnTo>
                  <a:pt x="0" y="139700"/>
                </a:lnTo>
                <a:lnTo>
                  <a:pt x="0" y="152400"/>
                </a:lnTo>
                <a:lnTo>
                  <a:pt x="45925" y="165100"/>
                </a:lnTo>
                <a:lnTo>
                  <a:pt x="93450" y="165100"/>
                </a:lnTo>
                <a:lnTo>
                  <a:pt x="139881" y="177800"/>
                </a:lnTo>
                <a:lnTo>
                  <a:pt x="185093" y="177800"/>
                </a:lnTo>
                <a:lnTo>
                  <a:pt x="228960" y="203200"/>
                </a:lnTo>
                <a:lnTo>
                  <a:pt x="271357" y="215900"/>
                </a:lnTo>
                <a:lnTo>
                  <a:pt x="312158" y="228600"/>
                </a:lnTo>
                <a:lnTo>
                  <a:pt x="351237" y="254000"/>
                </a:lnTo>
                <a:lnTo>
                  <a:pt x="388469" y="279400"/>
                </a:lnTo>
                <a:lnTo>
                  <a:pt x="423727" y="304800"/>
                </a:lnTo>
                <a:lnTo>
                  <a:pt x="456888" y="342900"/>
                </a:lnTo>
                <a:lnTo>
                  <a:pt x="487824" y="368300"/>
                </a:lnTo>
                <a:lnTo>
                  <a:pt x="516410" y="406400"/>
                </a:lnTo>
                <a:lnTo>
                  <a:pt x="542520" y="431800"/>
                </a:lnTo>
                <a:lnTo>
                  <a:pt x="566029" y="469900"/>
                </a:lnTo>
                <a:lnTo>
                  <a:pt x="586812" y="508000"/>
                </a:lnTo>
                <a:lnTo>
                  <a:pt x="604741" y="546100"/>
                </a:lnTo>
                <a:lnTo>
                  <a:pt x="619693" y="596900"/>
                </a:lnTo>
                <a:lnTo>
                  <a:pt x="631541" y="635000"/>
                </a:lnTo>
                <a:lnTo>
                  <a:pt x="640159" y="673100"/>
                </a:lnTo>
                <a:lnTo>
                  <a:pt x="645422" y="723900"/>
                </a:lnTo>
                <a:lnTo>
                  <a:pt x="647204" y="774700"/>
                </a:lnTo>
                <a:lnTo>
                  <a:pt x="645422" y="812800"/>
                </a:lnTo>
                <a:lnTo>
                  <a:pt x="640159" y="863600"/>
                </a:lnTo>
                <a:lnTo>
                  <a:pt x="631541" y="901700"/>
                </a:lnTo>
                <a:lnTo>
                  <a:pt x="619693" y="952500"/>
                </a:lnTo>
                <a:lnTo>
                  <a:pt x="604741" y="990600"/>
                </a:lnTo>
                <a:lnTo>
                  <a:pt x="586812" y="1028700"/>
                </a:lnTo>
                <a:lnTo>
                  <a:pt x="566029" y="1066800"/>
                </a:lnTo>
                <a:lnTo>
                  <a:pt x="542520" y="1104900"/>
                </a:lnTo>
                <a:lnTo>
                  <a:pt x="516410" y="1143000"/>
                </a:lnTo>
                <a:lnTo>
                  <a:pt x="487824" y="1168400"/>
                </a:lnTo>
                <a:lnTo>
                  <a:pt x="456888" y="1206500"/>
                </a:lnTo>
                <a:lnTo>
                  <a:pt x="423727" y="1231900"/>
                </a:lnTo>
                <a:lnTo>
                  <a:pt x="388469" y="1257300"/>
                </a:lnTo>
                <a:lnTo>
                  <a:pt x="351237" y="1282700"/>
                </a:lnTo>
                <a:lnTo>
                  <a:pt x="312158" y="1308100"/>
                </a:lnTo>
                <a:lnTo>
                  <a:pt x="271357" y="1320800"/>
                </a:lnTo>
                <a:lnTo>
                  <a:pt x="228960" y="1346200"/>
                </a:lnTo>
                <a:lnTo>
                  <a:pt x="139881" y="1371600"/>
                </a:lnTo>
                <a:lnTo>
                  <a:pt x="93450" y="1371600"/>
                </a:lnTo>
                <a:lnTo>
                  <a:pt x="45925" y="1384300"/>
                </a:lnTo>
                <a:lnTo>
                  <a:pt x="143217" y="1384300"/>
                </a:lnTo>
                <a:lnTo>
                  <a:pt x="234381" y="1358900"/>
                </a:lnTo>
                <a:lnTo>
                  <a:pt x="277770" y="1333500"/>
                </a:lnTo>
                <a:lnTo>
                  <a:pt x="319526" y="1320800"/>
                </a:lnTo>
                <a:lnTo>
                  <a:pt x="359519" y="1295400"/>
                </a:lnTo>
                <a:lnTo>
                  <a:pt x="397622" y="1270000"/>
                </a:lnTo>
                <a:lnTo>
                  <a:pt x="433705" y="1244600"/>
                </a:lnTo>
                <a:lnTo>
                  <a:pt x="467641" y="1219200"/>
                </a:lnTo>
                <a:lnTo>
                  <a:pt x="499300" y="1181100"/>
                </a:lnTo>
                <a:lnTo>
                  <a:pt x="528555" y="1143000"/>
                </a:lnTo>
                <a:lnTo>
                  <a:pt x="555275" y="1117600"/>
                </a:lnTo>
                <a:lnTo>
                  <a:pt x="579334" y="1079500"/>
                </a:lnTo>
                <a:lnTo>
                  <a:pt x="600602" y="1028700"/>
                </a:lnTo>
                <a:lnTo>
                  <a:pt x="618951" y="990600"/>
                </a:lnTo>
                <a:lnTo>
                  <a:pt x="634252" y="952500"/>
                </a:lnTo>
                <a:lnTo>
                  <a:pt x="646377" y="901700"/>
                </a:lnTo>
                <a:lnTo>
                  <a:pt x="655196" y="863600"/>
                </a:lnTo>
                <a:lnTo>
                  <a:pt x="660582" y="812800"/>
                </a:lnTo>
                <a:lnTo>
                  <a:pt x="662406" y="774700"/>
                </a:lnTo>
                <a:lnTo>
                  <a:pt x="660582" y="723900"/>
                </a:lnTo>
                <a:lnTo>
                  <a:pt x="655196" y="673100"/>
                </a:lnTo>
                <a:lnTo>
                  <a:pt x="646377" y="635000"/>
                </a:lnTo>
                <a:lnTo>
                  <a:pt x="634252" y="584200"/>
                </a:lnTo>
                <a:lnTo>
                  <a:pt x="618951" y="546100"/>
                </a:lnTo>
                <a:lnTo>
                  <a:pt x="600602" y="508000"/>
                </a:lnTo>
                <a:lnTo>
                  <a:pt x="579334" y="469900"/>
                </a:lnTo>
                <a:lnTo>
                  <a:pt x="555275" y="431800"/>
                </a:lnTo>
                <a:lnTo>
                  <a:pt x="528555" y="393700"/>
                </a:lnTo>
                <a:lnTo>
                  <a:pt x="499300" y="355600"/>
                </a:lnTo>
                <a:lnTo>
                  <a:pt x="467641" y="330200"/>
                </a:lnTo>
                <a:lnTo>
                  <a:pt x="433705" y="292100"/>
                </a:lnTo>
                <a:lnTo>
                  <a:pt x="397622" y="266700"/>
                </a:lnTo>
                <a:lnTo>
                  <a:pt x="359519" y="241300"/>
                </a:lnTo>
                <a:lnTo>
                  <a:pt x="319526" y="215900"/>
                </a:lnTo>
                <a:lnTo>
                  <a:pt x="277770" y="203200"/>
                </a:lnTo>
                <a:lnTo>
                  <a:pt x="234381" y="177800"/>
                </a:lnTo>
                <a:lnTo>
                  <a:pt x="143217" y="152400"/>
                </a:lnTo>
                <a:lnTo>
                  <a:pt x="95698" y="152400"/>
                </a:lnTo>
                <a:lnTo>
                  <a:pt x="47061" y="139700"/>
                </a:lnTo>
                <a:close/>
              </a:path>
              <a:path w="817880" h="1536700">
                <a:moveTo>
                  <a:pt x="138593" y="228600"/>
                </a:moveTo>
                <a:lnTo>
                  <a:pt x="46957" y="228600"/>
                </a:lnTo>
                <a:lnTo>
                  <a:pt x="95311" y="241300"/>
                </a:lnTo>
                <a:lnTo>
                  <a:pt x="142323" y="241300"/>
                </a:lnTo>
                <a:lnTo>
                  <a:pt x="187821" y="254000"/>
                </a:lnTo>
                <a:lnTo>
                  <a:pt x="231632" y="279400"/>
                </a:lnTo>
                <a:lnTo>
                  <a:pt x="273584" y="292100"/>
                </a:lnTo>
                <a:lnTo>
                  <a:pt x="313505" y="317500"/>
                </a:lnTo>
                <a:lnTo>
                  <a:pt x="351223" y="342900"/>
                </a:lnTo>
                <a:lnTo>
                  <a:pt x="386565" y="368300"/>
                </a:lnTo>
                <a:lnTo>
                  <a:pt x="419358" y="406400"/>
                </a:lnTo>
                <a:lnTo>
                  <a:pt x="449431" y="431800"/>
                </a:lnTo>
                <a:lnTo>
                  <a:pt x="476612" y="469900"/>
                </a:lnTo>
                <a:lnTo>
                  <a:pt x="500727" y="508000"/>
                </a:lnTo>
                <a:lnTo>
                  <a:pt x="521606" y="546100"/>
                </a:lnTo>
                <a:lnTo>
                  <a:pt x="539074" y="584200"/>
                </a:lnTo>
                <a:lnTo>
                  <a:pt x="552961" y="635000"/>
                </a:lnTo>
                <a:lnTo>
                  <a:pt x="563093" y="673100"/>
                </a:lnTo>
                <a:lnTo>
                  <a:pt x="569299" y="723900"/>
                </a:lnTo>
                <a:lnTo>
                  <a:pt x="571406" y="774700"/>
                </a:lnTo>
                <a:lnTo>
                  <a:pt x="569299" y="812800"/>
                </a:lnTo>
                <a:lnTo>
                  <a:pt x="563093" y="863600"/>
                </a:lnTo>
                <a:lnTo>
                  <a:pt x="552961" y="901700"/>
                </a:lnTo>
                <a:lnTo>
                  <a:pt x="539074" y="952500"/>
                </a:lnTo>
                <a:lnTo>
                  <a:pt x="521606" y="990600"/>
                </a:lnTo>
                <a:lnTo>
                  <a:pt x="500727" y="1028700"/>
                </a:lnTo>
                <a:lnTo>
                  <a:pt x="476612" y="1066800"/>
                </a:lnTo>
                <a:lnTo>
                  <a:pt x="449431" y="1104900"/>
                </a:lnTo>
                <a:lnTo>
                  <a:pt x="419358" y="1143000"/>
                </a:lnTo>
                <a:lnTo>
                  <a:pt x="386565" y="1168400"/>
                </a:lnTo>
                <a:lnTo>
                  <a:pt x="351223" y="1193800"/>
                </a:lnTo>
                <a:lnTo>
                  <a:pt x="313505" y="1219200"/>
                </a:lnTo>
                <a:lnTo>
                  <a:pt x="273584" y="1244600"/>
                </a:lnTo>
                <a:lnTo>
                  <a:pt x="231632" y="1270000"/>
                </a:lnTo>
                <a:lnTo>
                  <a:pt x="187821" y="1282700"/>
                </a:lnTo>
                <a:lnTo>
                  <a:pt x="95311" y="1308100"/>
                </a:lnTo>
                <a:lnTo>
                  <a:pt x="0" y="1308100"/>
                </a:lnTo>
                <a:lnTo>
                  <a:pt x="0" y="1320800"/>
                </a:lnTo>
                <a:lnTo>
                  <a:pt x="92713" y="1320800"/>
                </a:lnTo>
                <a:lnTo>
                  <a:pt x="183098" y="1295400"/>
                </a:lnTo>
                <a:lnTo>
                  <a:pt x="226077" y="1282700"/>
                </a:lnTo>
                <a:lnTo>
                  <a:pt x="267379" y="1257300"/>
                </a:lnTo>
                <a:lnTo>
                  <a:pt x="306852" y="1244600"/>
                </a:lnTo>
                <a:lnTo>
                  <a:pt x="344346" y="1219200"/>
                </a:lnTo>
                <a:lnTo>
                  <a:pt x="379709" y="1193800"/>
                </a:lnTo>
                <a:lnTo>
                  <a:pt x="412790" y="1155700"/>
                </a:lnTo>
                <a:lnTo>
                  <a:pt x="443438" y="1130300"/>
                </a:lnTo>
                <a:lnTo>
                  <a:pt x="471502" y="1092200"/>
                </a:lnTo>
                <a:lnTo>
                  <a:pt x="496830" y="1066800"/>
                </a:lnTo>
                <a:lnTo>
                  <a:pt x="519272" y="1028700"/>
                </a:lnTo>
                <a:lnTo>
                  <a:pt x="538676" y="990600"/>
                </a:lnTo>
                <a:lnTo>
                  <a:pt x="554891" y="939800"/>
                </a:lnTo>
                <a:lnTo>
                  <a:pt x="567765" y="901700"/>
                </a:lnTo>
                <a:lnTo>
                  <a:pt x="577149" y="863600"/>
                </a:lnTo>
                <a:lnTo>
                  <a:pt x="582890" y="812800"/>
                </a:lnTo>
                <a:lnTo>
                  <a:pt x="584837" y="774700"/>
                </a:lnTo>
                <a:lnTo>
                  <a:pt x="582890" y="723900"/>
                </a:lnTo>
                <a:lnTo>
                  <a:pt x="577149" y="685800"/>
                </a:lnTo>
                <a:lnTo>
                  <a:pt x="567765" y="635000"/>
                </a:lnTo>
                <a:lnTo>
                  <a:pt x="554891" y="596900"/>
                </a:lnTo>
                <a:lnTo>
                  <a:pt x="538676" y="558800"/>
                </a:lnTo>
                <a:lnTo>
                  <a:pt x="519272" y="520700"/>
                </a:lnTo>
                <a:lnTo>
                  <a:pt x="496830" y="482600"/>
                </a:lnTo>
                <a:lnTo>
                  <a:pt x="471502" y="444500"/>
                </a:lnTo>
                <a:lnTo>
                  <a:pt x="443438" y="406400"/>
                </a:lnTo>
                <a:lnTo>
                  <a:pt x="412790" y="381000"/>
                </a:lnTo>
                <a:lnTo>
                  <a:pt x="379709" y="355600"/>
                </a:lnTo>
                <a:lnTo>
                  <a:pt x="344346" y="317500"/>
                </a:lnTo>
                <a:lnTo>
                  <a:pt x="306852" y="304800"/>
                </a:lnTo>
                <a:lnTo>
                  <a:pt x="267379" y="279400"/>
                </a:lnTo>
                <a:lnTo>
                  <a:pt x="226077" y="254000"/>
                </a:lnTo>
                <a:lnTo>
                  <a:pt x="183098" y="241300"/>
                </a:lnTo>
                <a:lnTo>
                  <a:pt x="138593" y="228600"/>
                </a:lnTo>
                <a:close/>
              </a:path>
              <a:path w="817880" h="1536700">
                <a:moveTo>
                  <a:pt x="94313" y="292100"/>
                </a:moveTo>
                <a:lnTo>
                  <a:pt x="0" y="292100"/>
                </a:lnTo>
                <a:lnTo>
                  <a:pt x="0" y="304800"/>
                </a:lnTo>
                <a:lnTo>
                  <a:pt x="92098" y="304800"/>
                </a:lnTo>
                <a:lnTo>
                  <a:pt x="137286" y="317500"/>
                </a:lnTo>
                <a:lnTo>
                  <a:pt x="180767" y="330200"/>
                </a:lnTo>
                <a:lnTo>
                  <a:pt x="222331" y="355600"/>
                </a:lnTo>
                <a:lnTo>
                  <a:pt x="261769" y="368300"/>
                </a:lnTo>
                <a:lnTo>
                  <a:pt x="298874" y="393700"/>
                </a:lnTo>
                <a:lnTo>
                  <a:pt x="333436" y="419100"/>
                </a:lnTo>
                <a:lnTo>
                  <a:pt x="365246" y="457200"/>
                </a:lnTo>
                <a:lnTo>
                  <a:pt x="394095" y="482600"/>
                </a:lnTo>
                <a:lnTo>
                  <a:pt x="419776" y="520700"/>
                </a:lnTo>
                <a:lnTo>
                  <a:pt x="442078" y="558800"/>
                </a:lnTo>
                <a:lnTo>
                  <a:pt x="460793" y="596900"/>
                </a:lnTo>
                <a:lnTo>
                  <a:pt x="475713" y="635000"/>
                </a:lnTo>
                <a:lnTo>
                  <a:pt x="486629" y="685800"/>
                </a:lnTo>
                <a:lnTo>
                  <a:pt x="493331" y="723900"/>
                </a:lnTo>
                <a:lnTo>
                  <a:pt x="495612" y="774700"/>
                </a:lnTo>
                <a:lnTo>
                  <a:pt x="493331" y="812800"/>
                </a:lnTo>
                <a:lnTo>
                  <a:pt x="486629" y="863600"/>
                </a:lnTo>
                <a:lnTo>
                  <a:pt x="475713" y="901700"/>
                </a:lnTo>
                <a:lnTo>
                  <a:pt x="460793" y="939800"/>
                </a:lnTo>
                <a:lnTo>
                  <a:pt x="442078" y="977900"/>
                </a:lnTo>
                <a:lnTo>
                  <a:pt x="419776" y="1016000"/>
                </a:lnTo>
                <a:lnTo>
                  <a:pt x="394095" y="1054100"/>
                </a:lnTo>
                <a:lnTo>
                  <a:pt x="365246" y="1092200"/>
                </a:lnTo>
                <a:lnTo>
                  <a:pt x="333436" y="1117600"/>
                </a:lnTo>
                <a:lnTo>
                  <a:pt x="298874" y="1143000"/>
                </a:lnTo>
                <a:lnTo>
                  <a:pt x="261769" y="1168400"/>
                </a:lnTo>
                <a:lnTo>
                  <a:pt x="222331" y="1193800"/>
                </a:lnTo>
                <a:lnTo>
                  <a:pt x="180767" y="1206500"/>
                </a:lnTo>
                <a:lnTo>
                  <a:pt x="137286" y="1219200"/>
                </a:lnTo>
                <a:lnTo>
                  <a:pt x="92098" y="1231900"/>
                </a:lnTo>
                <a:lnTo>
                  <a:pt x="45410" y="1231900"/>
                </a:lnTo>
                <a:lnTo>
                  <a:pt x="0" y="1244600"/>
                </a:lnTo>
                <a:lnTo>
                  <a:pt x="94313" y="1244600"/>
                </a:lnTo>
                <a:lnTo>
                  <a:pt x="140559" y="1231900"/>
                </a:lnTo>
                <a:lnTo>
                  <a:pt x="185057" y="1219200"/>
                </a:lnTo>
                <a:lnTo>
                  <a:pt x="227594" y="1193800"/>
                </a:lnTo>
                <a:lnTo>
                  <a:pt x="267955" y="1181100"/>
                </a:lnTo>
                <a:lnTo>
                  <a:pt x="305928" y="1155700"/>
                </a:lnTo>
                <a:lnTo>
                  <a:pt x="341298" y="1130300"/>
                </a:lnTo>
                <a:lnTo>
                  <a:pt x="373852" y="1092200"/>
                </a:lnTo>
                <a:lnTo>
                  <a:pt x="403377" y="1066800"/>
                </a:lnTo>
                <a:lnTo>
                  <a:pt x="429658" y="1028700"/>
                </a:lnTo>
                <a:lnTo>
                  <a:pt x="452482" y="990600"/>
                </a:lnTo>
                <a:lnTo>
                  <a:pt x="471635" y="952500"/>
                </a:lnTo>
                <a:lnTo>
                  <a:pt x="486904" y="901700"/>
                </a:lnTo>
                <a:lnTo>
                  <a:pt x="498075" y="863600"/>
                </a:lnTo>
                <a:lnTo>
                  <a:pt x="504934" y="812800"/>
                </a:lnTo>
                <a:lnTo>
                  <a:pt x="507268" y="774700"/>
                </a:lnTo>
                <a:lnTo>
                  <a:pt x="504934" y="723900"/>
                </a:lnTo>
                <a:lnTo>
                  <a:pt x="498075" y="673100"/>
                </a:lnTo>
                <a:lnTo>
                  <a:pt x="486904" y="635000"/>
                </a:lnTo>
                <a:lnTo>
                  <a:pt x="471635" y="596900"/>
                </a:lnTo>
                <a:lnTo>
                  <a:pt x="452482" y="558800"/>
                </a:lnTo>
                <a:lnTo>
                  <a:pt x="429658" y="520700"/>
                </a:lnTo>
                <a:lnTo>
                  <a:pt x="403377" y="482600"/>
                </a:lnTo>
                <a:lnTo>
                  <a:pt x="373852" y="444500"/>
                </a:lnTo>
                <a:lnTo>
                  <a:pt x="341298" y="419100"/>
                </a:lnTo>
                <a:lnTo>
                  <a:pt x="305928" y="381000"/>
                </a:lnTo>
                <a:lnTo>
                  <a:pt x="267955" y="368300"/>
                </a:lnTo>
                <a:lnTo>
                  <a:pt x="227594" y="342900"/>
                </a:lnTo>
                <a:lnTo>
                  <a:pt x="185057" y="317500"/>
                </a:lnTo>
                <a:lnTo>
                  <a:pt x="140559" y="304800"/>
                </a:lnTo>
                <a:lnTo>
                  <a:pt x="94313" y="292100"/>
                </a:lnTo>
                <a:close/>
              </a:path>
              <a:path w="817880" h="1536700">
                <a:moveTo>
                  <a:pt x="47844" y="1168400"/>
                </a:moveTo>
                <a:lnTo>
                  <a:pt x="0" y="1168400"/>
                </a:lnTo>
                <a:lnTo>
                  <a:pt x="0" y="1181100"/>
                </a:lnTo>
                <a:lnTo>
                  <a:pt x="47844" y="1168400"/>
                </a:lnTo>
                <a:close/>
              </a:path>
              <a:path w="817880" h="1536700">
                <a:moveTo>
                  <a:pt x="96547" y="368300"/>
                </a:moveTo>
                <a:lnTo>
                  <a:pt x="46691" y="368300"/>
                </a:lnTo>
                <a:lnTo>
                  <a:pt x="94281" y="381000"/>
                </a:lnTo>
                <a:lnTo>
                  <a:pt x="139884" y="393700"/>
                </a:lnTo>
                <a:lnTo>
                  <a:pt x="183186" y="406400"/>
                </a:lnTo>
                <a:lnTo>
                  <a:pt x="223867" y="431800"/>
                </a:lnTo>
                <a:lnTo>
                  <a:pt x="261612" y="457200"/>
                </a:lnTo>
                <a:lnTo>
                  <a:pt x="296104" y="482600"/>
                </a:lnTo>
                <a:lnTo>
                  <a:pt x="327025" y="520700"/>
                </a:lnTo>
                <a:lnTo>
                  <a:pt x="354059" y="558800"/>
                </a:lnTo>
                <a:lnTo>
                  <a:pt x="376888" y="596900"/>
                </a:lnTo>
                <a:lnTo>
                  <a:pt x="395196" y="635000"/>
                </a:lnTo>
                <a:lnTo>
                  <a:pt x="408665" y="673100"/>
                </a:lnTo>
                <a:lnTo>
                  <a:pt x="416979" y="723900"/>
                </a:lnTo>
                <a:lnTo>
                  <a:pt x="419821" y="774700"/>
                </a:lnTo>
                <a:lnTo>
                  <a:pt x="416979" y="812800"/>
                </a:lnTo>
                <a:lnTo>
                  <a:pt x="408665" y="863600"/>
                </a:lnTo>
                <a:lnTo>
                  <a:pt x="395196" y="901700"/>
                </a:lnTo>
                <a:lnTo>
                  <a:pt x="376888" y="939800"/>
                </a:lnTo>
                <a:lnTo>
                  <a:pt x="354059" y="977900"/>
                </a:lnTo>
                <a:lnTo>
                  <a:pt x="327025" y="1016000"/>
                </a:lnTo>
                <a:lnTo>
                  <a:pt x="296104" y="1054100"/>
                </a:lnTo>
                <a:lnTo>
                  <a:pt x="261612" y="1079500"/>
                </a:lnTo>
                <a:lnTo>
                  <a:pt x="223867" y="1104900"/>
                </a:lnTo>
                <a:lnTo>
                  <a:pt x="183186" y="1130300"/>
                </a:lnTo>
                <a:lnTo>
                  <a:pt x="139884" y="1143000"/>
                </a:lnTo>
                <a:lnTo>
                  <a:pt x="94281" y="1155700"/>
                </a:lnTo>
                <a:lnTo>
                  <a:pt x="46691" y="1168400"/>
                </a:lnTo>
                <a:lnTo>
                  <a:pt x="96547" y="1168400"/>
                </a:lnTo>
                <a:lnTo>
                  <a:pt x="143219" y="1155700"/>
                </a:lnTo>
                <a:lnTo>
                  <a:pt x="187533" y="1130300"/>
                </a:lnTo>
                <a:lnTo>
                  <a:pt x="229166" y="1117600"/>
                </a:lnTo>
                <a:lnTo>
                  <a:pt x="267794" y="1092200"/>
                </a:lnTo>
                <a:lnTo>
                  <a:pt x="303093" y="1054100"/>
                </a:lnTo>
                <a:lnTo>
                  <a:pt x="334737" y="1028700"/>
                </a:lnTo>
                <a:lnTo>
                  <a:pt x="362403" y="990600"/>
                </a:lnTo>
                <a:lnTo>
                  <a:pt x="385766" y="952500"/>
                </a:lnTo>
                <a:lnTo>
                  <a:pt x="404502" y="901700"/>
                </a:lnTo>
                <a:lnTo>
                  <a:pt x="418286" y="863600"/>
                </a:lnTo>
                <a:lnTo>
                  <a:pt x="426794" y="812800"/>
                </a:lnTo>
                <a:lnTo>
                  <a:pt x="429703" y="774700"/>
                </a:lnTo>
                <a:lnTo>
                  <a:pt x="426794" y="723900"/>
                </a:lnTo>
                <a:lnTo>
                  <a:pt x="418286" y="673100"/>
                </a:lnTo>
                <a:lnTo>
                  <a:pt x="404502" y="635000"/>
                </a:lnTo>
                <a:lnTo>
                  <a:pt x="385766" y="596900"/>
                </a:lnTo>
                <a:lnTo>
                  <a:pt x="362403" y="546100"/>
                </a:lnTo>
                <a:lnTo>
                  <a:pt x="334737" y="520700"/>
                </a:lnTo>
                <a:lnTo>
                  <a:pt x="303093" y="482600"/>
                </a:lnTo>
                <a:lnTo>
                  <a:pt x="267794" y="457200"/>
                </a:lnTo>
                <a:lnTo>
                  <a:pt x="229166" y="431800"/>
                </a:lnTo>
                <a:lnTo>
                  <a:pt x="187533" y="406400"/>
                </a:lnTo>
                <a:lnTo>
                  <a:pt x="143219" y="381000"/>
                </a:lnTo>
                <a:lnTo>
                  <a:pt x="96547" y="368300"/>
                </a:lnTo>
                <a:close/>
              </a:path>
              <a:path w="817880" h="1536700">
                <a:moveTo>
                  <a:pt x="91726" y="444500"/>
                </a:moveTo>
                <a:lnTo>
                  <a:pt x="44463" y="444500"/>
                </a:lnTo>
                <a:lnTo>
                  <a:pt x="89570" y="457200"/>
                </a:lnTo>
                <a:lnTo>
                  <a:pt x="132341" y="469900"/>
                </a:lnTo>
                <a:lnTo>
                  <a:pt x="172363" y="482600"/>
                </a:lnTo>
                <a:lnTo>
                  <a:pt x="209223" y="508000"/>
                </a:lnTo>
                <a:lnTo>
                  <a:pt x="242508" y="533400"/>
                </a:lnTo>
                <a:lnTo>
                  <a:pt x="271806" y="571500"/>
                </a:lnTo>
                <a:lnTo>
                  <a:pt x="296702" y="609600"/>
                </a:lnTo>
                <a:lnTo>
                  <a:pt x="316785" y="647700"/>
                </a:lnTo>
                <a:lnTo>
                  <a:pt x="331642" y="685800"/>
                </a:lnTo>
                <a:lnTo>
                  <a:pt x="340858" y="723900"/>
                </a:lnTo>
                <a:lnTo>
                  <a:pt x="344022" y="774700"/>
                </a:lnTo>
                <a:lnTo>
                  <a:pt x="340858" y="812800"/>
                </a:lnTo>
                <a:lnTo>
                  <a:pt x="331642" y="850900"/>
                </a:lnTo>
                <a:lnTo>
                  <a:pt x="316785" y="901700"/>
                </a:lnTo>
                <a:lnTo>
                  <a:pt x="296702" y="939800"/>
                </a:lnTo>
                <a:lnTo>
                  <a:pt x="271806" y="965200"/>
                </a:lnTo>
                <a:lnTo>
                  <a:pt x="242508" y="1003300"/>
                </a:lnTo>
                <a:lnTo>
                  <a:pt x="209223" y="1028700"/>
                </a:lnTo>
                <a:lnTo>
                  <a:pt x="172363" y="1054100"/>
                </a:lnTo>
                <a:lnTo>
                  <a:pt x="132341" y="1066800"/>
                </a:lnTo>
                <a:lnTo>
                  <a:pt x="89570" y="1079500"/>
                </a:lnTo>
                <a:lnTo>
                  <a:pt x="44463" y="1092200"/>
                </a:lnTo>
                <a:lnTo>
                  <a:pt x="0" y="1092200"/>
                </a:lnTo>
                <a:lnTo>
                  <a:pt x="0" y="1104900"/>
                </a:lnTo>
                <a:lnTo>
                  <a:pt x="45563" y="1104900"/>
                </a:lnTo>
                <a:lnTo>
                  <a:pt x="91726" y="1092200"/>
                </a:lnTo>
                <a:lnTo>
                  <a:pt x="135497" y="1079500"/>
                </a:lnTo>
                <a:lnTo>
                  <a:pt x="176456" y="1054100"/>
                </a:lnTo>
                <a:lnTo>
                  <a:pt x="214179" y="1028700"/>
                </a:lnTo>
                <a:lnTo>
                  <a:pt x="248243" y="1003300"/>
                </a:lnTo>
                <a:lnTo>
                  <a:pt x="278227" y="977900"/>
                </a:lnTo>
                <a:lnTo>
                  <a:pt x="303706" y="939800"/>
                </a:lnTo>
                <a:lnTo>
                  <a:pt x="324259" y="901700"/>
                </a:lnTo>
                <a:lnTo>
                  <a:pt x="339463" y="863600"/>
                </a:lnTo>
                <a:lnTo>
                  <a:pt x="348896" y="812800"/>
                </a:lnTo>
                <a:lnTo>
                  <a:pt x="352134" y="774700"/>
                </a:lnTo>
                <a:lnTo>
                  <a:pt x="348896" y="723900"/>
                </a:lnTo>
                <a:lnTo>
                  <a:pt x="339463" y="685800"/>
                </a:lnTo>
                <a:lnTo>
                  <a:pt x="324259" y="635000"/>
                </a:lnTo>
                <a:lnTo>
                  <a:pt x="303706" y="596900"/>
                </a:lnTo>
                <a:lnTo>
                  <a:pt x="278227" y="571500"/>
                </a:lnTo>
                <a:lnTo>
                  <a:pt x="248243" y="533400"/>
                </a:lnTo>
                <a:lnTo>
                  <a:pt x="214179" y="508000"/>
                </a:lnTo>
                <a:lnTo>
                  <a:pt x="176456" y="482600"/>
                </a:lnTo>
                <a:lnTo>
                  <a:pt x="135497" y="457200"/>
                </a:lnTo>
                <a:lnTo>
                  <a:pt x="91726" y="444500"/>
                </a:lnTo>
                <a:close/>
              </a:path>
              <a:path w="817880" h="1536700">
                <a:moveTo>
                  <a:pt x="47247" y="508000"/>
                </a:moveTo>
                <a:lnTo>
                  <a:pt x="0" y="508000"/>
                </a:lnTo>
                <a:lnTo>
                  <a:pt x="0" y="520700"/>
                </a:lnTo>
                <a:lnTo>
                  <a:pt x="46107" y="520700"/>
                </a:lnTo>
                <a:lnTo>
                  <a:pt x="91920" y="533400"/>
                </a:lnTo>
                <a:lnTo>
                  <a:pt x="134106" y="546100"/>
                </a:lnTo>
                <a:lnTo>
                  <a:pt x="171901" y="571500"/>
                </a:lnTo>
                <a:lnTo>
                  <a:pt x="204539" y="609600"/>
                </a:lnTo>
                <a:lnTo>
                  <a:pt x="231256" y="635000"/>
                </a:lnTo>
                <a:lnTo>
                  <a:pt x="251286" y="685800"/>
                </a:lnTo>
                <a:lnTo>
                  <a:pt x="263866" y="723900"/>
                </a:lnTo>
                <a:lnTo>
                  <a:pt x="268229" y="774700"/>
                </a:lnTo>
                <a:lnTo>
                  <a:pt x="263866" y="812800"/>
                </a:lnTo>
                <a:lnTo>
                  <a:pt x="251286" y="863600"/>
                </a:lnTo>
                <a:lnTo>
                  <a:pt x="231256" y="901700"/>
                </a:lnTo>
                <a:lnTo>
                  <a:pt x="204539" y="939800"/>
                </a:lnTo>
                <a:lnTo>
                  <a:pt x="171901" y="965200"/>
                </a:lnTo>
                <a:lnTo>
                  <a:pt x="134106" y="990600"/>
                </a:lnTo>
                <a:lnTo>
                  <a:pt x="91920" y="1003300"/>
                </a:lnTo>
                <a:lnTo>
                  <a:pt x="0" y="1028700"/>
                </a:lnTo>
                <a:lnTo>
                  <a:pt x="47247" y="1028700"/>
                </a:lnTo>
                <a:lnTo>
                  <a:pt x="94132" y="1016000"/>
                </a:lnTo>
                <a:lnTo>
                  <a:pt x="137306" y="990600"/>
                </a:lnTo>
                <a:lnTo>
                  <a:pt x="175985" y="965200"/>
                </a:lnTo>
                <a:lnTo>
                  <a:pt x="209386" y="939800"/>
                </a:lnTo>
                <a:lnTo>
                  <a:pt x="236728" y="901700"/>
                </a:lnTo>
                <a:lnTo>
                  <a:pt x="257226" y="863600"/>
                </a:lnTo>
                <a:lnTo>
                  <a:pt x="270100" y="812800"/>
                </a:lnTo>
                <a:lnTo>
                  <a:pt x="274565" y="774700"/>
                </a:lnTo>
                <a:lnTo>
                  <a:pt x="270100" y="723900"/>
                </a:lnTo>
                <a:lnTo>
                  <a:pt x="257226" y="673100"/>
                </a:lnTo>
                <a:lnTo>
                  <a:pt x="236728" y="635000"/>
                </a:lnTo>
                <a:lnTo>
                  <a:pt x="209386" y="596900"/>
                </a:lnTo>
                <a:lnTo>
                  <a:pt x="175985" y="571500"/>
                </a:lnTo>
                <a:lnTo>
                  <a:pt x="137306" y="546100"/>
                </a:lnTo>
                <a:lnTo>
                  <a:pt x="94132" y="520700"/>
                </a:lnTo>
                <a:lnTo>
                  <a:pt x="47247" y="508000"/>
                </a:lnTo>
                <a:close/>
              </a:path>
              <a:path w="817880" h="1536700">
                <a:moveTo>
                  <a:pt x="56839" y="948373"/>
                </a:moveTo>
                <a:lnTo>
                  <a:pt x="43190" y="952500"/>
                </a:lnTo>
                <a:lnTo>
                  <a:pt x="49271" y="952500"/>
                </a:lnTo>
                <a:lnTo>
                  <a:pt x="56839" y="948373"/>
                </a:lnTo>
                <a:close/>
              </a:path>
              <a:path w="817880" h="1536700">
                <a:moveTo>
                  <a:pt x="43190" y="584200"/>
                </a:moveTo>
                <a:lnTo>
                  <a:pt x="0" y="584200"/>
                </a:lnTo>
                <a:lnTo>
                  <a:pt x="49271" y="596900"/>
                </a:lnTo>
                <a:lnTo>
                  <a:pt x="95852" y="609600"/>
                </a:lnTo>
                <a:lnTo>
                  <a:pt x="135318" y="635000"/>
                </a:lnTo>
                <a:lnTo>
                  <a:pt x="165810" y="673100"/>
                </a:lnTo>
                <a:lnTo>
                  <a:pt x="185468" y="723900"/>
                </a:lnTo>
                <a:lnTo>
                  <a:pt x="192434" y="774700"/>
                </a:lnTo>
                <a:lnTo>
                  <a:pt x="185468" y="812800"/>
                </a:lnTo>
                <a:lnTo>
                  <a:pt x="165810" y="863600"/>
                </a:lnTo>
                <a:lnTo>
                  <a:pt x="135318" y="901700"/>
                </a:lnTo>
                <a:lnTo>
                  <a:pt x="95852" y="927100"/>
                </a:lnTo>
                <a:lnTo>
                  <a:pt x="56839" y="948373"/>
                </a:lnTo>
                <a:lnTo>
                  <a:pt x="85195" y="939800"/>
                </a:lnTo>
                <a:lnTo>
                  <a:pt x="122249" y="914400"/>
                </a:lnTo>
                <a:lnTo>
                  <a:pt x="153154" y="889000"/>
                </a:lnTo>
                <a:lnTo>
                  <a:pt x="176712" y="850900"/>
                </a:lnTo>
                <a:lnTo>
                  <a:pt x="191725" y="812800"/>
                </a:lnTo>
                <a:lnTo>
                  <a:pt x="196996" y="774700"/>
                </a:lnTo>
                <a:lnTo>
                  <a:pt x="191725" y="723900"/>
                </a:lnTo>
                <a:lnTo>
                  <a:pt x="176712" y="685800"/>
                </a:lnTo>
                <a:lnTo>
                  <a:pt x="153154" y="647700"/>
                </a:lnTo>
                <a:lnTo>
                  <a:pt x="122249" y="622300"/>
                </a:lnTo>
                <a:lnTo>
                  <a:pt x="85195" y="596900"/>
                </a:lnTo>
                <a:lnTo>
                  <a:pt x="43190" y="584200"/>
                </a:lnTo>
                <a:close/>
              </a:path>
              <a:path w="817880" h="1536700">
                <a:moveTo>
                  <a:pt x="44918" y="660400"/>
                </a:moveTo>
                <a:lnTo>
                  <a:pt x="43832" y="660400"/>
                </a:lnTo>
                <a:lnTo>
                  <a:pt x="81722" y="685800"/>
                </a:lnTo>
                <a:lnTo>
                  <a:pt x="107269" y="723900"/>
                </a:lnTo>
                <a:lnTo>
                  <a:pt x="116636" y="774700"/>
                </a:lnTo>
                <a:lnTo>
                  <a:pt x="107269" y="812800"/>
                </a:lnTo>
                <a:lnTo>
                  <a:pt x="81722" y="850900"/>
                </a:lnTo>
                <a:lnTo>
                  <a:pt x="43832" y="876300"/>
                </a:lnTo>
                <a:lnTo>
                  <a:pt x="0" y="876300"/>
                </a:lnTo>
                <a:lnTo>
                  <a:pt x="0" y="889000"/>
                </a:lnTo>
                <a:lnTo>
                  <a:pt x="44918" y="876300"/>
                </a:lnTo>
                <a:lnTo>
                  <a:pt x="83695" y="850900"/>
                </a:lnTo>
                <a:lnTo>
                  <a:pt x="109839" y="812800"/>
                </a:lnTo>
                <a:lnTo>
                  <a:pt x="119426" y="774700"/>
                </a:lnTo>
                <a:lnTo>
                  <a:pt x="109839" y="723900"/>
                </a:lnTo>
                <a:lnTo>
                  <a:pt x="83695" y="685800"/>
                </a:lnTo>
                <a:lnTo>
                  <a:pt x="44918" y="660400"/>
                </a:lnTo>
                <a:close/>
              </a:path>
              <a:path w="817880" h="1536700">
                <a:moveTo>
                  <a:pt x="0" y="431800"/>
                </a:moveTo>
                <a:lnTo>
                  <a:pt x="0" y="444500"/>
                </a:lnTo>
                <a:lnTo>
                  <a:pt x="45563" y="444500"/>
                </a:lnTo>
                <a:lnTo>
                  <a:pt x="0" y="431800"/>
                </a:lnTo>
                <a:close/>
              </a:path>
              <a:path w="817880" h="1536700">
                <a:moveTo>
                  <a:pt x="45609" y="215900"/>
                </a:moveTo>
                <a:lnTo>
                  <a:pt x="0" y="215900"/>
                </a:lnTo>
                <a:lnTo>
                  <a:pt x="0" y="228600"/>
                </a:lnTo>
                <a:lnTo>
                  <a:pt x="92713" y="228600"/>
                </a:lnTo>
                <a:lnTo>
                  <a:pt x="45609" y="215900"/>
                </a:lnTo>
                <a:close/>
              </a:path>
              <a:path w="817880" h="1536700">
                <a:moveTo>
                  <a:pt x="0" y="63500"/>
                </a:moveTo>
                <a:lnTo>
                  <a:pt x="0" y="88900"/>
                </a:lnTo>
                <a:lnTo>
                  <a:pt x="141273" y="88900"/>
                </a:lnTo>
                <a:lnTo>
                  <a:pt x="94235" y="76200"/>
                </a:lnTo>
                <a:lnTo>
                  <a:pt x="46255" y="76200"/>
                </a:lnTo>
                <a:lnTo>
                  <a:pt x="0" y="63500"/>
                </a:lnTo>
                <a:close/>
              </a:path>
              <a:path w="817880" h="1536700">
                <a:moveTo>
                  <a:pt x="96560" y="0"/>
                </a:moveTo>
                <a:lnTo>
                  <a:pt x="0" y="0"/>
                </a:lnTo>
                <a:lnTo>
                  <a:pt x="0" y="12700"/>
                </a:lnTo>
                <a:lnTo>
                  <a:pt x="144850" y="12700"/>
                </a:lnTo>
                <a:lnTo>
                  <a:pt x="96560" y="0"/>
                </a:lnTo>
                <a:close/>
              </a:path>
            </a:pathLst>
          </a:custGeom>
          <a:solidFill>
            <a:srgbClr val="BCDFB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45</Words>
  <Application>Microsoft Macintosh PowerPoint</Application>
  <PresentationFormat>Personalizar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Montserrat</vt:lpstr>
      <vt:lpstr>Montserrat Black</vt:lpstr>
      <vt:lpstr>Office Theme</vt:lpstr>
      <vt:lpstr>CARTA DE APRESENTAÇÃO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Diagramação A4 - HSR.cdr</dc:title>
  <dc:creator>Renato</dc:creator>
  <cp:lastModifiedBy>Jander Ramon</cp:lastModifiedBy>
  <cp:revision>3</cp:revision>
  <dcterms:created xsi:type="dcterms:W3CDTF">2024-10-15T12:31:40Z</dcterms:created>
  <dcterms:modified xsi:type="dcterms:W3CDTF">2024-10-15T12:51:58Z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2024-10-14T00:00:00Z</vt:filetime>
  </property>
  <property fmtid="{D5CDD505-2E9C-101B-9397-08002B2CF9AE}" pid="3" name="Creator">
    <vt:lpwstr>CorelDRAW 2022</vt:lpwstr>
  </property>
  <property fmtid="{D5CDD505-2E9C-101B-9397-08002B2CF9AE}" pid="4" name="LastSaved">
    <vt:filetime>2024-10-15T00:00:00Z</vt:filetime>
  </property>
  <property fmtid="{D5CDD505-2E9C-101B-9397-08002B2CF9AE}" pid="5" name="Producer">
    <vt:lpwstr>Corel PDF Engine Version 24.0.0.301</vt:lpwstr>
  </property>
</Properties>
</file>